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1" r:id="rId1"/>
    <p:sldMasterId id="2147483672" r:id="rId2"/>
  </p:sldMasterIdLst>
  <p:notesMasterIdLst>
    <p:notesMasterId r:id="rId15"/>
  </p:notesMasterIdLst>
  <p:sldIdLst>
    <p:sldId id="256" r:id="rId3"/>
    <p:sldId id="257" r:id="rId4"/>
    <p:sldId id="258" r:id="rId5"/>
    <p:sldId id="259" r:id="rId6"/>
    <p:sldId id="260" r:id="rId7"/>
    <p:sldId id="261" r:id="rId8"/>
    <p:sldId id="263" r:id="rId9"/>
    <p:sldId id="262" r:id="rId10"/>
    <p:sldId id="264" r:id="rId11"/>
    <p:sldId id="265" r:id="rId12"/>
    <p:sldId id="266" r:id="rId13"/>
    <p:sldId id="267"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B2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6"/>
    <p:restoredTop sz="94696"/>
  </p:normalViewPr>
  <p:slideViewPr>
    <p:cSldViewPr snapToGrid="0">
      <p:cViewPr varScale="1">
        <p:scale>
          <a:sx n="140" d="100"/>
          <a:sy n="140" d="100"/>
        </p:scale>
        <p:origin x="600"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g>
</file>

<file path=ppt/media/image10.png>
</file>

<file path=ppt/media/image2.jpg>
</file>

<file path=ppt/media/image3.jp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0589010693_2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2" name="Google Shape;132;g10589010693_2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105890107c0_2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8" name="Google Shape;248;g105890107c0_2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105890107c0_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3" name="Google Shape;273;g105890107c0_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05890107c0_6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1" name="Google Shape;281;g105890107c0_6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10589010693_2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1" name="Google Shape;141;g10589010693_2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10589010693_2_10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6" name="Google Shape;156;g10589010693_2_10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SzPts val="1800"/>
              <a:buFont typeface="Microsoft Yahei"/>
              <a:buNone/>
            </a:pPr>
            <a:r>
              <a:rPr lang="zh-CN" sz="1800" b="0" i="0" u="none" strike="noStrike" cap="none">
                <a:latin typeface="Microsoft Yahei"/>
                <a:ea typeface="Microsoft Yahei"/>
                <a:cs typeface="Microsoft Yahei"/>
                <a:sym typeface="Microsoft Yahei"/>
              </a:rPr>
              <a:t>For decades, planning scholars have argued that curb parking tends to be underpriced and therefore overcrowded. </a:t>
            </a:r>
            <a:endParaRPr/>
          </a:p>
          <a:p>
            <a:pPr marL="0" marR="0" lvl="0" indent="0" algn="l" rtl="0">
              <a:spcBef>
                <a:spcPts val="0"/>
              </a:spcBef>
              <a:spcAft>
                <a:spcPts val="0"/>
              </a:spcAft>
              <a:buSzPts val="1800"/>
              <a:buFont typeface="Microsoft Yahei"/>
              <a:buNone/>
            </a:pPr>
            <a:r>
              <a:rPr lang="zh-CN" sz="1800" b="0" i="0" u="none" strike="noStrike" cap="none">
                <a:latin typeface="Microsoft Yahei"/>
                <a:ea typeface="Microsoft Yahei"/>
                <a:cs typeface="Microsoft Yahei"/>
                <a:sym typeface="Microsoft Yahei"/>
              </a:rPr>
              <a:t>When curbside parking spaces are overcrowded, and vacant spaces are unavailable, drivers “cruise” in search of parking. Cruising creates negative externalities including congestion, air pollution and unnecessary fuel consumption. Furthermore, congestion prompted the creation of minimum parking requirements for most types of zoning districts.</a:t>
            </a:r>
            <a:endParaRPr/>
          </a:p>
          <a:p>
            <a:pPr marL="0" marR="0" lvl="0" indent="0" algn="l" rtl="0">
              <a:spcBef>
                <a:spcPts val="0"/>
              </a:spcBef>
              <a:spcAft>
                <a:spcPts val="0"/>
              </a:spcAft>
              <a:buNone/>
            </a:pPr>
            <a:endParaRPr sz="1800">
              <a:latin typeface="Microsoft Yahei"/>
              <a:ea typeface="Microsoft Yahei"/>
              <a:cs typeface="Microsoft Yahei"/>
              <a:sym typeface="Microsoft Yahei"/>
            </a:endParaRPr>
          </a:p>
        </p:txBody>
      </p:sp>
      <p:sp>
        <p:nvSpPr>
          <p:cNvPr id="157" name="Google Shape;157;g10589010693_2_105:notes"/>
          <p:cNvSpPr txBox="1"/>
          <p:nvPr/>
        </p:nvSpPr>
        <p:spPr>
          <a:xfrm>
            <a:off x="3884612" y="0"/>
            <a:ext cx="2971800" cy="458787"/>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Arial"/>
              <a:buNone/>
            </a:pPr>
            <a:r>
              <a:rPr lang="zh-CN" sz="1800" b="0" i="0" u="none">
                <a:solidFill>
                  <a:srgbClr val="000000"/>
                </a:solidFill>
                <a:latin typeface="Arial"/>
                <a:ea typeface="Arial"/>
                <a:cs typeface="Arial"/>
                <a:sym typeface="Arial"/>
              </a:rPr>
              <a:t>*</a:t>
            </a:r>
            <a:endParaRPr/>
          </a:p>
        </p:txBody>
      </p:sp>
      <p:sp>
        <p:nvSpPr>
          <p:cNvPr id="158" name="Google Shape;158;g10589010693_2_105:notes"/>
          <p:cNvSpPr txBox="1"/>
          <p:nvPr/>
        </p:nvSpPr>
        <p:spPr>
          <a:xfrm>
            <a:off x="3884612" y="8685212"/>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altLang="zh-CN" sz="1800" b="0" i="0" u="none">
                <a:solidFill>
                  <a:srgbClr val="000000"/>
                </a:solidFill>
                <a:latin typeface="Arial"/>
                <a:ea typeface="Arial"/>
                <a:cs typeface="Arial"/>
                <a:sym typeface="Arial"/>
              </a:rPr>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10589010693_2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3" name="Google Shape;173;g10589010693_2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0589010693_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6" name="Google Shape;186;g10589010693_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105890107c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9" name="Google Shape;199;g105890107c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105890107c0_16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0" name="Google Shape;230;g105890107c0_16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05890107c0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3" name="Google Shape;213;g105890107c0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10589010693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10589010693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自定义版式">
  <p:cSld name="自定义版式">
    <p:spTree>
      <p:nvGrpSpPr>
        <p:cNvPr id="1" name="Shape 56"/>
        <p:cNvGrpSpPr/>
        <p:nvPr/>
      </p:nvGrpSpPr>
      <p:grpSpPr>
        <a:xfrm>
          <a:off x="0" y="0"/>
          <a:ext cx="0" cy="0"/>
          <a:chOff x="0" y="0"/>
          <a:chExt cx="0" cy="0"/>
        </a:xfrm>
      </p:grpSpPr>
      <p:sp>
        <p:nvSpPr>
          <p:cNvPr id="57" name="Google Shape;57;p14"/>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SzPts val="1100"/>
              <a:buNone/>
              <a:defRPr/>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a:endParaRPr/>
          </a:p>
        </p:txBody>
      </p:sp>
      <p:sp>
        <p:nvSpPr>
          <p:cNvPr id="58" name="Google Shape;58;p14"/>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59" name="Google Shape;59;p14"/>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60" name="Google Shape;60;p14"/>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垂直排列标题与文本" type="vertTitleAndTx">
  <p:cSld name="VERTICAL_TITLE_AND_VERTICAL_TEXT">
    <p:spTree>
      <p:nvGrpSpPr>
        <p:cNvPr id="1" name="Shape 61"/>
        <p:cNvGrpSpPr/>
        <p:nvPr/>
      </p:nvGrpSpPr>
      <p:grpSpPr>
        <a:xfrm>
          <a:off x="0" y="0"/>
          <a:ext cx="0" cy="0"/>
          <a:chOff x="0" y="0"/>
          <a:chExt cx="0" cy="0"/>
        </a:xfrm>
      </p:grpSpPr>
      <p:sp>
        <p:nvSpPr>
          <p:cNvPr id="62" name="Google Shape;62;p15"/>
          <p:cNvSpPr txBox="1">
            <a:spLocks noGrp="1"/>
          </p:cNvSpPr>
          <p:nvPr>
            <p:ph type="title"/>
          </p:nvPr>
        </p:nvSpPr>
        <p:spPr>
          <a:xfrm rot="5400000">
            <a:off x="5350073" y="1467446"/>
            <a:ext cx="4358879" cy="1971675"/>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SzPts val="1100"/>
              <a:buNone/>
              <a:defRPr/>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a:endParaRPr/>
          </a:p>
        </p:txBody>
      </p:sp>
      <p:sp>
        <p:nvSpPr>
          <p:cNvPr id="63" name="Google Shape;63;p15"/>
          <p:cNvSpPr txBox="1">
            <a:spLocks noGrp="1"/>
          </p:cNvSpPr>
          <p:nvPr>
            <p:ph type="body" idx="1"/>
          </p:nvPr>
        </p:nvSpPr>
        <p:spPr>
          <a:xfrm rot="5400000">
            <a:off x="1349573" y="-447079"/>
            <a:ext cx="4358879" cy="5800725"/>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64" name="Google Shape;64;p15"/>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65" name="Google Shape;65;p15"/>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66" name="Google Shape;66;p15"/>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标题和竖排文字" type="vertTx">
  <p:cSld name="VERTICAL_TEXT">
    <p:spTree>
      <p:nvGrpSpPr>
        <p:cNvPr id="1" name="Shape 67"/>
        <p:cNvGrpSpPr/>
        <p:nvPr/>
      </p:nvGrpSpPr>
      <p:grpSpPr>
        <a:xfrm>
          <a:off x="0" y="0"/>
          <a:ext cx="0" cy="0"/>
          <a:chOff x="0" y="0"/>
          <a:chExt cx="0" cy="0"/>
        </a:xfrm>
      </p:grpSpPr>
      <p:sp>
        <p:nvSpPr>
          <p:cNvPr id="68" name="Google Shape;68;p16"/>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SzPts val="1100"/>
              <a:buNone/>
              <a:defRPr/>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a:endParaRPr/>
          </a:p>
        </p:txBody>
      </p:sp>
      <p:sp>
        <p:nvSpPr>
          <p:cNvPr id="69" name="Google Shape;69;p16"/>
          <p:cNvSpPr txBox="1">
            <a:spLocks noGrp="1"/>
          </p:cNvSpPr>
          <p:nvPr>
            <p:ph type="body" idx="1"/>
          </p:nvPr>
        </p:nvSpPr>
        <p:spPr>
          <a:xfrm rot="5400000">
            <a:off x="2940249" y="-942380"/>
            <a:ext cx="3263503" cy="7886700"/>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0" name="Google Shape;70;p16"/>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1" name="Google Shape;71;p16"/>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2" name="Google Shape;72;p16"/>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图片与标题" type="picTx">
  <p:cSld name="PICTURE_WITH_CAPTION_TEXT">
    <p:spTree>
      <p:nvGrpSpPr>
        <p:cNvPr id="1" name="Shape 73"/>
        <p:cNvGrpSpPr/>
        <p:nvPr/>
      </p:nvGrpSpPr>
      <p:grpSpPr>
        <a:xfrm>
          <a:off x="0" y="0"/>
          <a:ext cx="0" cy="0"/>
          <a:chOff x="0" y="0"/>
          <a:chExt cx="0" cy="0"/>
        </a:xfrm>
      </p:grpSpPr>
      <p:sp>
        <p:nvSpPr>
          <p:cNvPr id="74" name="Google Shape;74;p17"/>
          <p:cNvSpPr txBox="1">
            <a:spLocks noGrp="1"/>
          </p:cNvSpPr>
          <p:nvPr>
            <p:ph type="title"/>
          </p:nvPr>
        </p:nvSpPr>
        <p:spPr>
          <a:xfrm>
            <a:off x="1791891" y="3600450"/>
            <a:ext cx="5486400" cy="425053"/>
          </a:xfrm>
          <a:prstGeom prst="rect">
            <a:avLst/>
          </a:prstGeom>
          <a:noFill/>
          <a:ln>
            <a:noFill/>
          </a:ln>
        </p:spPr>
        <p:txBody>
          <a:bodyPr spcFirstLastPara="1" wrap="square" lIns="68575" tIns="34275" rIns="68575" bIns="34275" anchor="b" anchorCtr="0">
            <a:noAutofit/>
          </a:bodyPr>
          <a:lstStyle>
            <a:lvl1pPr lvl="0" algn="l">
              <a:lnSpc>
                <a:spcPct val="90000"/>
              </a:lnSpc>
              <a:spcBef>
                <a:spcPts val="0"/>
              </a:spcBef>
              <a:spcAft>
                <a:spcPts val="0"/>
              </a:spcAft>
              <a:buSzPts val="1100"/>
              <a:buNone/>
              <a:defRPr sz="1500" b="1"/>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a:endParaRPr/>
          </a:p>
        </p:txBody>
      </p:sp>
      <p:sp>
        <p:nvSpPr>
          <p:cNvPr id="75" name="Google Shape;75;p17"/>
          <p:cNvSpPr>
            <a:spLocks noGrp="1"/>
          </p:cNvSpPr>
          <p:nvPr>
            <p:ph type="pic" idx="2"/>
          </p:nvPr>
        </p:nvSpPr>
        <p:spPr>
          <a:xfrm>
            <a:off x="1791891" y="459581"/>
            <a:ext cx="5486400" cy="3086100"/>
          </a:xfrm>
          <a:prstGeom prst="rect">
            <a:avLst/>
          </a:prstGeom>
          <a:noFill/>
          <a:ln>
            <a:noFill/>
          </a:ln>
        </p:spPr>
      </p:sp>
      <p:sp>
        <p:nvSpPr>
          <p:cNvPr id="76" name="Google Shape;76;p17"/>
          <p:cNvSpPr txBox="1">
            <a:spLocks noGrp="1"/>
          </p:cNvSpPr>
          <p:nvPr>
            <p:ph type="body" idx="1"/>
          </p:nvPr>
        </p:nvSpPr>
        <p:spPr>
          <a:xfrm>
            <a:off x="1791891" y="4025503"/>
            <a:ext cx="5486400" cy="603646"/>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chemeClr val="dk1"/>
              </a:buClr>
              <a:buSzPts val="1100"/>
              <a:buNone/>
              <a:defRPr sz="1100"/>
            </a:lvl1pPr>
            <a:lvl2pPr marL="914400" lvl="1" indent="-228600" algn="l">
              <a:lnSpc>
                <a:spcPct val="90000"/>
              </a:lnSpc>
              <a:spcBef>
                <a:spcPts val="400"/>
              </a:spcBef>
              <a:spcAft>
                <a:spcPts val="0"/>
              </a:spcAft>
              <a:buClr>
                <a:schemeClr val="dk1"/>
              </a:buClr>
              <a:buSzPts val="900"/>
              <a:buNone/>
              <a:defRPr sz="900"/>
            </a:lvl2pPr>
            <a:lvl3pPr marL="1371600" lvl="2" indent="-228600" algn="l">
              <a:lnSpc>
                <a:spcPct val="90000"/>
              </a:lnSpc>
              <a:spcBef>
                <a:spcPts val="400"/>
              </a:spcBef>
              <a:spcAft>
                <a:spcPts val="0"/>
              </a:spcAft>
              <a:buClr>
                <a:schemeClr val="dk1"/>
              </a:buClr>
              <a:buSzPts val="800"/>
              <a:buNone/>
              <a:defRPr sz="800"/>
            </a:lvl3pPr>
            <a:lvl4pPr marL="1828800" lvl="3" indent="-228600" algn="l">
              <a:lnSpc>
                <a:spcPct val="90000"/>
              </a:lnSpc>
              <a:spcBef>
                <a:spcPts val="400"/>
              </a:spcBef>
              <a:spcAft>
                <a:spcPts val="0"/>
              </a:spcAft>
              <a:buClr>
                <a:schemeClr val="dk1"/>
              </a:buClr>
              <a:buSzPts val="700"/>
              <a:buNone/>
              <a:defRPr sz="700"/>
            </a:lvl4pPr>
            <a:lvl5pPr marL="2286000" lvl="4" indent="-228600" algn="l">
              <a:lnSpc>
                <a:spcPct val="90000"/>
              </a:lnSpc>
              <a:spcBef>
                <a:spcPts val="400"/>
              </a:spcBef>
              <a:spcAft>
                <a:spcPts val="0"/>
              </a:spcAft>
              <a:buClr>
                <a:schemeClr val="dk1"/>
              </a:buClr>
              <a:buSzPts val="700"/>
              <a:buNone/>
              <a:defRPr sz="700"/>
            </a:lvl5pPr>
            <a:lvl6pPr marL="2743200" lvl="5" indent="-228600" algn="l">
              <a:lnSpc>
                <a:spcPct val="90000"/>
              </a:lnSpc>
              <a:spcBef>
                <a:spcPts val="400"/>
              </a:spcBef>
              <a:spcAft>
                <a:spcPts val="0"/>
              </a:spcAft>
              <a:buClr>
                <a:schemeClr val="dk1"/>
              </a:buClr>
              <a:buSzPts val="700"/>
              <a:buNone/>
              <a:defRPr sz="700"/>
            </a:lvl6pPr>
            <a:lvl7pPr marL="3200400" lvl="6" indent="-228600" algn="l">
              <a:lnSpc>
                <a:spcPct val="90000"/>
              </a:lnSpc>
              <a:spcBef>
                <a:spcPts val="400"/>
              </a:spcBef>
              <a:spcAft>
                <a:spcPts val="0"/>
              </a:spcAft>
              <a:buClr>
                <a:schemeClr val="dk1"/>
              </a:buClr>
              <a:buSzPts val="700"/>
              <a:buNone/>
              <a:defRPr sz="700"/>
            </a:lvl7pPr>
            <a:lvl8pPr marL="3657600" lvl="7" indent="-228600" algn="l">
              <a:lnSpc>
                <a:spcPct val="90000"/>
              </a:lnSpc>
              <a:spcBef>
                <a:spcPts val="400"/>
              </a:spcBef>
              <a:spcAft>
                <a:spcPts val="0"/>
              </a:spcAft>
              <a:buClr>
                <a:schemeClr val="dk1"/>
              </a:buClr>
              <a:buSzPts val="700"/>
              <a:buNone/>
              <a:defRPr sz="700"/>
            </a:lvl8pPr>
            <a:lvl9pPr marL="4114800" lvl="8" indent="-228600" algn="l">
              <a:lnSpc>
                <a:spcPct val="90000"/>
              </a:lnSpc>
              <a:spcBef>
                <a:spcPts val="400"/>
              </a:spcBef>
              <a:spcAft>
                <a:spcPts val="0"/>
              </a:spcAft>
              <a:buClr>
                <a:schemeClr val="dk1"/>
              </a:buClr>
              <a:buSzPts val="700"/>
              <a:buNone/>
              <a:defRPr sz="700"/>
            </a:lvl9pPr>
          </a:lstStyle>
          <a:p>
            <a:endParaRPr/>
          </a:p>
        </p:txBody>
      </p:sp>
      <p:sp>
        <p:nvSpPr>
          <p:cNvPr id="77" name="Google Shape;77;p17"/>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8" name="Google Shape;78;p17"/>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9" name="Google Shape;79;p17"/>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内容与标题" type="objTx">
  <p:cSld name="OBJECT_WITH_CAPTION_TEXT">
    <p:spTree>
      <p:nvGrpSpPr>
        <p:cNvPr id="1" name="Shape 80"/>
        <p:cNvGrpSpPr/>
        <p:nvPr/>
      </p:nvGrpSpPr>
      <p:grpSpPr>
        <a:xfrm>
          <a:off x="0" y="0"/>
          <a:ext cx="0" cy="0"/>
          <a:chOff x="0" y="0"/>
          <a:chExt cx="0" cy="0"/>
        </a:xfrm>
      </p:grpSpPr>
      <p:sp>
        <p:nvSpPr>
          <p:cNvPr id="81" name="Google Shape;81;p18"/>
          <p:cNvSpPr txBox="1">
            <a:spLocks noGrp="1"/>
          </p:cNvSpPr>
          <p:nvPr>
            <p:ph type="title"/>
          </p:nvPr>
        </p:nvSpPr>
        <p:spPr>
          <a:xfrm>
            <a:off x="457200" y="204788"/>
            <a:ext cx="3008710" cy="871537"/>
          </a:xfrm>
          <a:prstGeom prst="rect">
            <a:avLst/>
          </a:prstGeom>
          <a:noFill/>
          <a:ln>
            <a:noFill/>
          </a:ln>
        </p:spPr>
        <p:txBody>
          <a:bodyPr spcFirstLastPara="1" wrap="square" lIns="68575" tIns="34275" rIns="68575" bIns="34275" anchor="b" anchorCtr="0">
            <a:noAutofit/>
          </a:bodyPr>
          <a:lstStyle>
            <a:lvl1pPr lvl="0" algn="l">
              <a:lnSpc>
                <a:spcPct val="90000"/>
              </a:lnSpc>
              <a:spcBef>
                <a:spcPts val="0"/>
              </a:spcBef>
              <a:spcAft>
                <a:spcPts val="0"/>
              </a:spcAft>
              <a:buSzPts val="1100"/>
              <a:buNone/>
              <a:defRPr sz="1500" b="1"/>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a:endParaRPr/>
          </a:p>
        </p:txBody>
      </p:sp>
      <p:sp>
        <p:nvSpPr>
          <p:cNvPr id="82" name="Google Shape;82;p18"/>
          <p:cNvSpPr txBox="1">
            <a:spLocks noGrp="1"/>
          </p:cNvSpPr>
          <p:nvPr>
            <p:ph type="body" idx="1"/>
          </p:nvPr>
        </p:nvSpPr>
        <p:spPr>
          <a:xfrm>
            <a:off x="3575447" y="204788"/>
            <a:ext cx="5111353" cy="4389835"/>
          </a:xfrm>
          <a:prstGeom prst="rect">
            <a:avLst/>
          </a:prstGeom>
          <a:noFill/>
          <a:ln>
            <a:noFill/>
          </a:ln>
        </p:spPr>
        <p:txBody>
          <a:bodyPr spcFirstLastPara="1" wrap="square" lIns="68575" tIns="34275" rIns="68575" bIns="34275" anchor="t" anchorCtr="0">
            <a:noAutofit/>
          </a:bodyPr>
          <a:lstStyle>
            <a:lvl1pPr marL="457200" lvl="0" indent="-381000" algn="l">
              <a:lnSpc>
                <a:spcPct val="90000"/>
              </a:lnSpc>
              <a:spcBef>
                <a:spcPts val="800"/>
              </a:spcBef>
              <a:spcAft>
                <a:spcPts val="0"/>
              </a:spcAft>
              <a:buClr>
                <a:schemeClr val="dk1"/>
              </a:buClr>
              <a:buSzPts val="2400"/>
              <a:buChar char="•"/>
              <a:defRPr sz="2400"/>
            </a:lvl1pPr>
            <a:lvl2pPr marL="914400" lvl="1" indent="-361950" algn="l">
              <a:lnSpc>
                <a:spcPct val="90000"/>
              </a:lnSpc>
              <a:spcBef>
                <a:spcPts val="400"/>
              </a:spcBef>
              <a:spcAft>
                <a:spcPts val="0"/>
              </a:spcAft>
              <a:buClr>
                <a:schemeClr val="dk1"/>
              </a:buClr>
              <a:buSzPts val="2100"/>
              <a:buChar char="•"/>
              <a:defRPr sz="2100"/>
            </a:lvl2pPr>
            <a:lvl3pPr marL="1371600" lvl="2" indent="-342900" algn="l">
              <a:lnSpc>
                <a:spcPct val="90000"/>
              </a:lnSpc>
              <a:spcBef>
                <a:spcPts val="400"/>
              </a:spcBef>
              <a:spcAft>
                <a:spcPts val="0"/>
              </a:spcAft>
              <a:buClr>
                <a:schemeClr val="dk1"/>
              </a:buClr>
              <a:buSzPts val="1800"/>
              <a:buChar char="•"/>
              <a:defRPr sz="1800"/>
            </a:lvl3pPr>
            <a:lvl4pPr marL="1828800" lvl="3" indent="-323850" algn="l">
              <a:lnSpc>
                <a:spcPct val="90000"/>
              </a:lnSpc>
              <a:spcBef>
                <a:spcPts val="400"/>
              </a:spcBef>
              <a:spcAft>
                <a:spcPts val="0"/>
              </a:spcAft>
              <a:buClr>
                <a:schemeClr val="dk1"/>
              </a:buClr>
              <a:buSzPts val="1500"/>
              <a:buChar char="•"/>
              <a:defRPr sz="1500"/>
            </a:lvl4pPr>
            <a:lvl5pPr marL="2286000" lvl="4" indent="-323850" algn="l">
              <a:lnSpc>
                <a:spcPct val="90000"/>
              </a:lnSpc>
              <a:spcBef>
                <a:spcPts val="400"/>
              </a:spcBef>
              <a:spcAft>
                <a:spcPts val="0"/>
              </a:spcAft>
              <a:buClr>
                <a:schemeClr val="dk1"/>
              </a:buClr>
              <a:buSzPts val="1500"/>
              <a:buChar char="•"/>
              <a:defRPr sz="1500"/>
            </a:lvl5pPr>
            <a:lvl6pPr marL="2743200" lvl="5" indent="-323850" algn="l">
              <a:lnSpc>
                <a:spcPct val="90000"/>
              </a:lnSpc>
              <a:spcBef>
                <a:spcPts val="400"/>
              </a:spcBef>
              <a:spcAft>
                <a:spcPts val="0"/>
              </a:spcAft>
              <a:buClr>
                <a:schemeClr val="dk1"/>
              </a:buClr>
              <a:buSzPts val="1500"/>
              <a:buChar char="•"/>
              <a:defRPr sz="1500"/>
            </a:lvl6pPr>
            <a:lvl7pPr marL="3200400" lvl="6" indent="-323850" algn="l">
              <a:lnSpc>
                <a:spcPct val="90000"/>
              </a:lnSpc>
              <a:spcBef>
                <a:spcPts val="400"/>
              </a:spcBef>
              <a:spcAft>
                <a:spcPts val="0"/>
              </a:spcAft>
              <a:buClr>
                <a:schemeClr val="dk1"/>
              </a:buClr>
              <a:buSzPts val="1500"/>
              <a:buChar char="•"/>
              <a:defRPr sz="1500"/>
            </a:lvl7pPr>
            <a:lvl8pPr marL="3657600" lvl="7" indent="-323850" algn="l">
              <a:lnSpc>
                <a:spcPct val="90000"/>
              </a:lnSpc>
              <a:spcBef>
                <a:spcPts val="400"/>
              </a:spcBef>
              <a:spcAft>
                <a:spcPts val="0"/>
              </a:spcAft>
              <a:buClr>
                <a:schemeClr val="dk1"/>
              </a:buClr>
              <a:buSzPts val="1500"/>
              <a:buChar char="•"/>
              <a:defRPr sz="1500"/>
            </a:lvl8pPr>
            <a:lvl9pPr marL="4114800" lvl="8" indent="-323850" algn="l">
              <a:lnSpc>
                <a:spcPct val="90000"/>
              </a:lnSpc>
              <a:spcBef>
                <a:spcPts val="400"/>
              </a:spcBef>
              <a:spcAft>
                <a:spcPts val="0"/>
              </a:spcAft>
              <a:buClr>
                <a:schemeClr val="dk1"/>
              </a:buClr>
              <a:buSzPts val="1500"/>
              <a:buChar char="•"/>
              <a:defRPr sz="1500"/>
            </a:lvl9pPr>
          </a:lstStyle>
          <a:p>
            <a:endParaRPr/>
          </a:p>
        </p:txBody>
      </p:sp>
      <p:sp>
        <p:nvSpPr>
          <p:cNvPr id="83" name="Google Shape;83;p18"/>
          <p:cNvSpPr txBox="1">
            <a:spLocks noGrp="1"/>
          </p:cNvSpPr>
          <p:nvPr>
            <p:ph type="body" idx="2"/>
          </p:nvPr>
        </p:nvSpPr>
        <p:spPr>
          <a:xfrm>
            <a:off x="457200" y="1076325"/>
            <a:ext cx="3008710" cy="3518297"/>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chemeClr val="dk1"/>
              </a:buClr>
              <a:buSzPts val="1100"/>
              <a:buNone/>
              <a:defRPr sz="1100"/>
            </a:lvl1pPr>
            <a:lvl2pPr marL="914400" lvl="1" indent="-228600" algn="l">
              <a:lnSpc>
                <a:spcPct val="90000"/>
              </a:lnSpc>
              <a:spcBef>
                <a:spcPts val="400"/>
              </a:spcBef>
              <a:spcAft>
                <a:spcPts val="0"/>
              </a:spcAft>
              <a:buClr>
                <a:schemeClr val="dk1"/>
              </a:buClr>
              <a:buSzPts val="900"/>
              <a:buNone/>
              <a:defRPr sz="900"/>
            </a:lvl2pPr>
            <a:lvl3pPr marL="1371600" lvl="2" indent="-228600" algn="l">
              <a:lnSpc>
                <a:spcPct val="90000"/>
              </a:lnSpc>
              <a:spcBef>
                <a:spcPts val="400"/>
              </a:spcBef>
              <a:spcAft>
                <a:spcPts val="0"/>
              </a:spcAft>
              <a:buClr>
                <a:schemeClr val="dk1"/>
              </a:buClr>
              <a:buSzPts val="800"/>
              <a:buNone/>
              <a:defRPr sz="800"/>
            </a:lvl3pPr>
            <a:lvl4pPr marL="1828800" lvl="3" indent="-228600" algn="l">
              <a:lnSpc>
                <a:spcPct val="90000"/>
              </a:lnSpc>
              <a:spcBef>
                <a:spcPts val="400"/>
              </a:spcBef>
              <a:spcAft>
                <a:spcPts val="0"/>
              </a:spcAft>
              <a:buClr>
                <a:schemeClr val="dk1"/>
              </a:buClr>
              <a:buSzPts val="700"/>
              <a:buNone/>
              <a:defRPr sz="700"/>
            </a:lvl4pPr>
            <a:lvl5pPr marL="2286000" lvl="4" indent="-228600" algn="l">
              <a:lnSpc>
                <a:spcPct val="90000"/>
              </a:lnSpc>
              <a:spcBef>
                <a:spcPts val="400"/>
              </a:spcBef>
              <a:spcAft>
                <a:spcPts val="0"/>
              </a:spcAft>
              <a:buClr>
                <a:schemeClr val="dk1"/>
              </a:buClr>
              <a:buSzPts val="700"/>
              <a:buNone/>
              <a:defRPr sz="700"/>
            </a:lvl5pPr>
            <a:lvl6pPr marL="2743200" lvl="5" indent="-228600" algn="l">
              <a:lnSpc>
                <a:spcPct val="90000"/>
              </a:lnSpc>
              <a:spcBef>
                <a:spcPts val="400"/>
              </a:spcBef>
              <a:spcAft>
                <a:spcPts val="0"/>
              </a:spcAft>
              <a:buClr>
                <a:schemeClr val="dk1"/>
              </a:buClr>
              <a:buSzPts val="700"/>
              <a:buNone/>
              <a:defRPr sz="700"/>
            </a:lvl6pPr>
            <a:lvl7pPr marL="3200400" lvl="6" indent="-228600" algn="l">
              <a:lnSpc>
                <a:spcPct val="90000"/>
              </a:lnSpc>
              <a:spcBef>
                <a:spcPts val="400"/>
              </a:spcBef>
              <a:spcAft>
                <a:spcPts val="0"/>
              </a:spcAft>
              <a:buClr>
                <a:schemeClr val="dk1"/>
              </a:buClr>
              <a:buSzPts val="700"/>
              <a:buNone/>
              <a:defRPr sz="700"/>
            </a:lvl7pPr>
            <a:lvl8pPr marL="3657600" lvl="7" indent="-228600" algn="l">
              <a:lnSpc>
                <a:spcPct val="90000"/>
              </a:lnSpc>
              <a:spcBef>
                <a:spcPts val="400"/>
              </a:spcBef>
              <a:spcAft>
                <a:spcPts val="0"/>
              </a:spcAft>
              <a:buClr>
                <a:schemeClr val="dk1"/>
              </a:buClr>
              <a:buSzPts val="700"/>
              <a:buNone/>
              <a:defRPr sz="700"/>
            </a:lvl8pPr>
            <a:lvl9pPr marL="4114800" lvl="8" indent="-228600" algn="l">
              <a:lnSpc>
                <a:spcPct val="90000"/>
              </a:lnSpc>
              <a:spcBef>
                <a:spcPts val="400"/>
              </a:spcBef>
              <a:spcAft>
                <a:spcPts val="0"/>
              </a:spcAft>
              <a:buClr>
                <a:schemeClr val="dk1"/>
              </a:buClr>
              <a:buSzPts val="700"/>
              <a:buNone/>
              <a:defRPr sz="700"/>
            </a:lvl9pPr>
          </a:lstStyle>
          <a:p>
            <a:endParaRPr/>
          </a:p>
        </p:txBody>
      </p:sp>
      <p:sp>
        <p:nvSpPr>
          <p:cNvPr id="84" name="Google Shape;84;p18"/>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85" name="Google Shape;85;p18"/>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86" name="Google Shape;86;p18"/>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空白" type="blank">
  <p:cSld name="BLANK">
    <p:spTree>
      <p:nvGrpSpPr>
        <p:cNvPr id="1" name="Shape 87"/>
        <p:cNvGrpSpPr/>
        <p:nvPr/>
      </p:nvGrpSpPr>
      <p:grpSpPr>
        <a:xfrm>
          <a:off x="0" y="0"/>
          <a:ext cx="0" cy="0"/>
          <a:chOff x="0" y="0"/>
          <a:chExt cx="0" cy="0"/>
        </a:xfrm>
      </p:grpSpPr>
      <p:sp>
        <p:nvSpPr>
          <p:cNvPr id="88" name="Google Shape;88;p19"/>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89" name="Google Shape;89;p19"/>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90" name="Google Shape;90;p19"/>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仅标题" type="titleOnly">
  <p:cSld name="TITLE_ONLY">
    <p:spTree>
      <p:nvGrpSpPr>
        <p:cNvPr id="1" name="Shape 91"/>
        <p:cNvGrpSpPr/>
        <p:nvPr/>
      </p:nvGrpSpPr>
      <p:grpSpPr>
        <a:xfrm>
          <a:off x="0" y="0"/>
          <a:ext cx="0" cy="0"/>
          <a:chOff x="0" y="0"/>
          <a:chExt cx="0" cy="0"/>
        </a:xfrm>
      </p:grpSpPr>
      <p:sp>
        <p:nvSpPr>
          <p:cNvPr id="92" name="Google Shape;92;p20"/>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SzPts val="1100"/>
              <a:buNone/>
              <a:defRPr/>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a:endParaRPr/>
          </a:p>
        </p:txBody>
      </p:sp>
      <p:sp>
        <p:nvSpPr>
          <p:cNvPr id="93" name="Google Shape;93;p20"/>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94" name="Google Shape;94;p20"/>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95" name="Google Shape;95;p20"/>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比较" type="twoTxTwoObj">
  <p:cSld name="TWO_OBJECTS_WITH_TEXT">
    <p:spTree>
      <p:nvGrpSpPr>
        <p:cNvPr id="1" name="Shape 96"/>
        <p:cNvGrpSpPr/>
        <p:nvPr/>
      </p:nvGrpSpPr>
      <p:grpSpPr>
        <a:xfrm>
          <a:off x="0" y="0"/>
          <a:ext cx="0" cy="0"/>
          <a:chOff x="0" y="0"/>
          <a:chExt cx="0" cy="0"/>
        </a:xfrm>
      </p:grpSpPr>
      <p:sp>
        <p:nvSpPr>
          <p:cNvPr id="97" name="Google Shape;97;p21"/>
          <p:cNvSpPr txBox="1">
            <a:spLocks noGrp="1"/>
          </p:cNvSpPr>
          <p:nvPr>
            <p:ph type="title"/>
          </p:nvPr>
        </p:nvSpPr>
        <p:spPr>
          <a:xfrm>
            <a:off x="457200" y="205978"/>
            <a:ext cx="8229600" cy="857250"/>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SzPts val="1100"/>
              <a:buNone/>
              <a:defRPr/>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a:endParaRPr/>
          </a:p>
        </p:txBody>
      </p:sp>
      <p:sp>
        <p:nvSpPr>
          <p:cNvPr id="98" name="Google Shape;98;p21"/>
          <p:cNvSpPr txBox="1">
            <a:spLocks noGrp="1"/>
          </p:cNvSpPr>
          <p:nvPr>
            <p:ph type="body" idx="1"/>
          </p:nvPr>
        </p:nvSpPr>
        <p:spPr>
          <a:xfrm>
            <a:off x="457200" y="1151335"/>
            <a:ext cx="4039791" cy="479822"/>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99" name="Google Shape;99;p21"/>
          <p:cNvSpPr txBox="1">
            <a:spLocks noGrp="1"/>
          </p:cNvSpPr>
          <p:nvPr>
            <p:ph type="body" idx="2"/>
          </p:nvPr>
        </p:nvSpPr>
        <p:spPr>
          <a:xfrm>
            <a:off x="457200" y="1631156"/>
            <a:ext cx="4039791" cy="2963466"/>
          </a:xfrm>
          <a:prstGeom prst="rect">
            <a:avLst/>
          </a:prstGeom>
          <a:noFill/>
          <a:ln>
            <a:noFill/>
          </a:ln>
        </p:spPr>
        <p:txBody>
          <a:bodyPr spcFirstLastPara="1" wrap="square" lIns="68575" tIns="34275" rIns="68575" bIns="34275" anchor="t" anchorCtr="0">
            <a:noAutofit/>
          </a:bodyPr>
          <a:lstStyle>
            <a:lvl1pPr marL="457200" lvl="0" indent="-342900" algn="l">
              <a:lnSpc>
                <a:spcPct val="90000"/>
              </a:lnSpc>
              <a:spcBef>
                <a:spcPts val="800"/>
              </a:spcBef>
              <a:spcAft>
                <a:spcPts val="0"/>
              </a:spcAft>
              <a:buClr>
                <a:schemeClr val="dk1"/>
              </a:buClr>
              <a:buSzPts val="1800"/>
              <a:buChar char="•"/>
              <a:defRPr sz="1800"/>
            </a:lvl1pPr>
            <a:lvl2pPr marL="914400" lvl="1" indent="-323850" algn="l">
              <a:lnSpc>
                <a:spcPct val="90000"/>
              </a:lnSpc>
              <a:spcBef>
                <a:spcPts val="400"/>
              </a:spcBef>
              <a:spcAft>
                <a:spcPts val="0"/>
              </a:spcAft>
              <a:buClr>
                <a:schemeClr val="dk1"/>
              </a:buClr>
              <a:buSzPts val="1500"/>
              <a:buChar char="•"/>
              <a:defRPr sz="1500"/>
            </a:lvl2pPr>
            <a:lvl3pPr marL="1371600" lvl="2" indent="-317500" algn="l">
              <a:lnSpc>
                <a:spcPct val="90000"/>
              </a:lnSpc>
              <a:spcBef>
                <a:spcPts val="400"/>
              </a:spcBef>
              <a:spcAft>
                <a:spcPts val="0"/>
              </a:spcAft>
              <a:buClr>
                <a:schemeClr val="dk1"/>
              </a:buClr>
              <a:buSzPts val="1400"/>
              <a:buChar char="•"/>
              <a:defRPr sz="1400"/>
            </a:lvl3pPr>
            <a:lvl4pPr marL="1828800" lvl="3" indent="-304800" algn="l">
              <a:lnSpc>
                <a:spcPct val="90000"/>
              </a:lnSpc>
              <a:spcBef>
                <a:spcPts val="400"/>
              </a:spcBef>
              <a:spcAft>
                <a:spcPts val="0"/>
              </a:spcAft>
              <a:buClr>
                <a:schemeClr val="dk1"/>
              </a:buClr>
              <a:buSzPts val="1200"/>
              <a:buChar char="•"/>
              <a:defRPr sz="1200"/>
            </a:lvl4pPr>
            <a:lvl5pPr marL="2286000" lvl="4" indent="-304800" algn="l">
              <a:lnSpc>
                <a:spcPct val="90000"/>
              </a:lnSpc>
              <a:spcBef>
                <a:spcPts val="400"/>
              </a:spcBef>
              <a:spcAft>
                <a:spcPts val="0"/>
              </a:spcAft>
              <a:buClr>
                <a:schemeClr val="dk1"/>
              </a:buClr>
              <a:buSzPts val="1200"/>
              <a:buChar char="•"/>
              <a:defRPr sz="1200"/>
            </a:lvl5pPr>
            <a:lvl6pPr marL="2743200" lvl="5" indent="-304800" algn="l">
              <a:lnSpc>
                <a:spcPct val="90000"/>
              </a:lnSpc>
              <a:spcBef>
                <a:spcPts val="400"/>
              </a:spcBef>
              <a:spcAft>
                <a:spcPts val="0"/>
              </a:spcAft>
              <a:buClr>
                <a:schemeClr val="dk1"/>
              </a:buClr>
              <a:buSzPts val="1200"/>
              <a:buChar char="•"/>
              <a:defRPr sz="1200"/>
            </a:lvl6pPr>
            <a:lvl7pPr marL="3200400" lvl="6" indent="-304800" algn="l">
              <a:lnSpc>
                <a:spcPct val="90000"/>
              </a:lnSpc>
              <a:spcBef>
                <a:spcPts val="400"/>
              </a:spcBef>
              <a:spcAft>
                <a:spcPts val="0"/>
              </a:spcAft>
              <a:buClr>
                <a:schemeClr val="dk1"/>
              </a:buClr>
              <a:buSzPts val="1200"/>
              <a:buChar char="•"/>
              <a:defRPr sz="1200"/>
            </a:lvl7pPr>
            <a:lvl8pPr marL="3657600" lvl="7" indent="-304800" algn="l">
              <a:lnSpc>
                <a:spcPct val="90000"/>
              </a:lnSpc>
              <a:spcBef>
                <a:spcPts val="400"/>
              </a:spcBef>
              <a:spcAft>
                <a:spcPts val="0"/>
              </a:spcAft>
              <a:buClr>
                <a:schemeClr val="dk1"/>
              </a:buClr>
              <a:buSzPts val="1200"/>
              <a:buChar char="•"/>
              <a:defRPr sz="1200"/>
            </a:lvl8pPr>
            <a:lvl9pPr marL="4114800" lvl="8" indent="-304800" algn="l">
              <a:lnSpc>
                <a:spcPct val="90000"/>
              </a:lnSpc>
              <a:spcBef>
                <a:spcPts val="400"/>
              </a:spcBef>
              <a:spcAft>
                <a:spcPts val="0"/>
              </a:spcAft>
              <a:buClr>
                <a:schemeClr val="dk1"/>
              </a:buClr>
              <a:buSzPts val="1200"/>
              <a:buChar char="•"/>
              <a:defRPr sz="1200"/>
            </a:lvl9pPr>
          </a:lstStyle>
          <a:p>
            <a:endParaRPr/>
          </a:p>
        </p:txBody>
      </p:sp>
      <p:sp>
        <p:nvSpPr>
          <p:cNvPr id="100" name="Google Shape;100;p21"/>
          <p:cNvSpPr txBox="1">
            <a:spLocks noGrp="1"/>
          </p:cNvSpPr>
          <p:nvPr>
            <p:ph type="body" idx="3"/>
          </p:nvPr>
        </p:nvSpPr>
        <p:spPr>
          <a:xfrm>
            <a:off x="4644628" y="1151335"/>
            <a:ext cx="4042172" cy="479822"/>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101" name="Google Shape;101;p21"/>
          <p:cNvSpPr txBox="1">
            <a:spLocks noGrp="1"/>
          </p:cNvSpPr>
          <p:nvPr>
            <p:ph type="body" idx="4"/>
          </p:nvPr>
        </p:nvSpPr>
        <p:spPr>
          <a:xfrm>
            <a:off x="4644628" y="1631156"/>
            <a:ext cx="4042172" cy="2963466"/>
          </a:xfrm>
          <a:prstGeom prst="rect">
            <a:avLst/>
          </a:prstGeom>
          <a:noFill/>
          <a:ln>
            <a:noFill/>
          </a:ln>
        </p:spPr>
        <p:txBody>
          <a:bodyPr spcFirstLastPara="1" wrap="square" lIns="68575" tIns="34275" rIns="68575" bIns="34275" anchor="t" anchorCtr="0">
            <a:noAutofit/>
          </a:bodyPr>
          <a:lstStyle>
            <a:lvl1pPr marL="457200" lvl="0" indent="-342900" algn="l">
              <a:lnSpc>
                <a:spcPct val="90000"/>
              </a:lnSpc>
              <a:spcBef>
                <a:spcPts val="800"/>
              </a:spcBef>
              <a:spcAft>
                <a:spcPts val="0"/>
              </a:spcAft>
              <a:buClr>
                <a:schemeClr val="dk1"/>
              </a:buClr>
              <a:buSzPts val="1800"/>
              <a:buChar char="•"/>
              <a:defRPr sz="1800"/>
            </a:lvl1pPr>
            <a:lvl2pPr marL="914400" lvl="1" indent="-323850" algn="l">
              <a:lnSpc>
                <a:spcPct val="90000"/>
              </a:lnSpc>
              <a:spcBef>
                <a:spcPts val="400"/>
              </a:spcBef>
              <a:spcAft>
                <a:spcPts val="0"/>
              </a:spcAft>
              <a:buClr>
                <a:schemeClr val="dk1"/>
              </a:buClr>
              <a:buSzPts val="1500"/>
              <a:buChar char="•"/>
              <a:defRPr sz="1500"/>
            </a:lvl2pPr>
            <a:lvl3pPr marL="1371600" lvl="2" indent="-317500" algn="l">
              <a:lnSpc>
                <a:spcPct val="90000"/>
              </a:lnSpc>
              <a:spcBef>
                <a:spcPts val="400"/>
              </a:spcBef>
              <a:spcAft>
                <a:spcPts val="0"/>
              </a:spcAft>
              <a:buClr>
                <a:schemeClr val="dk1"/>
              </a:buClr>
              <a:buSzPts val="1400"/>
              <a:buChar char="•"/>
              <a:defRPr sz="1400"/>
            </a:lvl3pPr>
            <a:lvl4pPr marL="1828800" lvl="3" indent="-304800" algn="l">
              <a:lnSpc>
                <a:spcPct val="90000"/>
              </a:lnSpc>
              <a:spcBef>
                <a:spcPts val="400"/>
              </a:spcBef>
              <a:spcAft>
                <a:spcPts val="0"/>
              </a:spcAft>
              <a:buClr>
                <a:schemeClr val="dk1"/>
              </a:buClr>
              <a:buSzPts val="1200"/>
              <a:buChar char="•"/>
              <a:defRPr sz="1200"/>
            </a:lvl4pPr>
            <a:lvl5pPr marL="2286000" lvl="4" indent="-304800" algn="l">
              <a:lnSpc>
                <a:spcPct val="90000"/>
              </a:lnSpc>
              <a:spcBef>
                <a:spcPts val="400"/>
              </a:spcBef>
              <a:spcAft>
                <a:spcPts val="0"/>
              </a:spcAft>
              <a:buClr>
                <a:schemeClr val="dk1"/>
              </a:buClr>
              <a:buSzPts val="1200"/>
              <a:buChar char="•"/>
              <a:defRPr sz="1200"/>
            </a:lvl5pPr>
            <a:lvl6pPr marL="2743200" lvl="5" indent="-304800" algn="l">
              <a:lnSpc>
                <a:spcPct val="90000"/>
              </a:lnSpc>
              <a:spcBef>
                <a:spcPts val="400"/>
              </a:spcBef>
              <a:spcAft>
                <a:spcPts val="0"/>
              </a:spcAft>
              <a:buClr>
                <a:schemeClr val="dk1"/>
              </a:buClr>
              <a:buSzPts val="1200"/>
              <a:buChar char="•"/>
              <a:defRPr sz="1200"/>
            </a:lvl6pPr>
            <a:lvl7pPr marL="3200400" lvl="6" indent="-304800" algn="l">
              <a:lnSpc>
                <a:spcPct val="90000"/>
              </a:lnSpc>
              <a:spcBef>
                <a:spcPts val="400"/>
              </a:spcBef>
              <a:spcAft>
                <a:spcPts val="0"/>
              </a:spcAft>
              <a:buClr>
                <a:schemeClr val="dk1"/>
              </a:buClr>
              <a:buSzPts val="1200"/>
              <a:buChar char="•"/>
              <a:defRPr sz="1200"/>
            </a:lvl7pPr>
            <a:lvl8pPr marL="3657600" lvl="7" indent="-304800" algn="l">
              <a:lnSpc>
                <a:spcPct val="90000"/>
              </a:lnSpc>
              <a:spcBef>
                <a:spcPts val="400"/>
              </a:spcBef>
              <a:spcAft>
                <a:spcPts val="0"/>
              </a:spcAft>
              <a:buClr>
                <a:schemeClr val="dk1"/>
              </a:buClr>
              <a:buSzPts val="1200"/>
              <a:buChar char="•"/>
              <a:defRPr sz="1200"/>
            </a:lvl8pPr>
            <a:lvl9pPr marL="4114800" lvl="8" indent="-304800" algn="l">
              <a:lnSpc>
                <a:spcPct val="90000"/>
              </a:lnSpc>
              <a:spcBef>
                <a:spcPts val="400"/>
              </a:spcBef>
              <a:spcAft>
                <a:spcPts val="0"/>
              </a:spcAft>
              <a:buClr>
                <a:schemeClr val="dk1"/>
              </a:buClr>
              <a:buSzPts val="1200"/>
              <a:buChar char="•"/>
              <a:defRPr sz="1200"/>
            </a:lvl9pPr>
          </a:lstStyle>
          <a:p>
            <a:endParaRPr/>
          </a:p>
        </p:txBody>
      </p:sp>
      <p:sp>
        <p:nvSpPr>
          <p:cNvPr id="102" name="Google Shape;102;p21"/>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03" name="Google Shape;103;p21"/>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04" name="Google Shape;104;p21"/>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两栏内容" type="twoObj">
  <p:cSld name="TWO_OBJECTS">
    <p:spTree>
      <p:nvGrpSpPr>
        <p:cNvPr id="1" name="Shape 105"/>
        <p:cNvGrpSpPr/>
        <p:nvPr/>
      </p:nvGrpSpPr>
      <p:grpSpPr>
        <a:xfrm>
          <a:off x="0" y="0"/>
          <a:ext cx="0" cy="0"/>
          <a:chOff x="0" y="0"/>
          <a:chExt cx="0" cy="0"/>
        </a:xfrm>
      </p:grpSpPr>
      <p:sp>
        <p:nvSpPr>
          <p:cNvPr id="106" name="Google Shape;106;p22"/>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SzPts val="1100"/>
              <a:buNone/>
              <a:defRPr/>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a:endParaRPr/>
          </a:p>
        </p:txBody>
      </p:sp>
      <p:sp>
        <p:nvSpPr>
          <p:cNvPr id="107" name="Google Shape;107;p22"/>
          <p:cNvSpPr txBox="1">
            <a:spLocks noGrp="1"/>
          </p:cNvSpPr>
          <p:nvPr>
            <p:ph type="body" idx="1"/>
          </p:nvPr>
        </p:nvSpPr>
        <p:spPr>
          <a:xfrm>
            <a:off x="628650" y="1369219"/>
            <a:ext cx="3886200" cy="3263504"/>
          </a:xfrm>
          <a:prstGeom prst="rect">
            <a:avLst/>
          </a:prstGeom>
          <a:noFill/>
          <a:ln>
            <a:noFill/>
          </a:ln>
        </p:spPr>
        <p:txBody>
          <a:bodyPr spcFirstLastPara="1" wrap="square" lIns="68575" tIns="34275" rIns="68575" bIns="34275" anchor="t" anchorCtr="0">
            <a:noAutofit/>
          </a:bodyPr>
          <a:lstStyle>
            <a:lvl1pPr marL="457200" lvl="0" indent="-361950" algn="l">
              <a:lnSpc>
                <a:spcPct val="90000"/>
              </a:lnSpc>
              <a:spcBef>
                <a:spcPts val="800"/>
              </a:spcBef>
              <a:spcAft>
                <a:spcPts val="0"/>
              </a:spcAft>
              <a:buClr>
                <a:schemeClr val="dk1"/>
              </a:buClr>
              <a:buSzPts val="2100"/>
              <a:buChar char="•"/>
              <a:defRPr sz="2100"/>
            </a:lvl1pPr>
            <a:lvl2pPr marL="914400" lvl="1" indent="-342900" algn="l">
              <a:lnSpc>
                <a:spcPct val="90000"/>
              </a:lnSpc>
              <a:spcBef>
                <a:spcPts val="400"/>
              </a:spcBef>
              <a:spcAft>
                <a:spcPts val="0"/>
              </a:spcAft>
              <a:buClr>
                <a:schemeClr val="dk1"/>
              </a:buClr>
              <a:buSzPts val="1800"/>
              <a:buChar char="•"/>
              <a:defRPr sz="1800"/>
            </a:lvl2pPr>
            <a:lvl3pPr marL="1371600" lvl="2" indent="-323850" algn="l">
              <a:lnSpc>
                <a:spcPct val="90000"/>
              </a:lnSpc>
              <a:spcBef>
                <a:spcPts val="400"/>
              </a:spcBef>
              <a:spcAft>
                <a:spcPts val="0"/>
              </a:spcAft>
              <a:buClr>
                <a:schemeClr val="dk1"/>
              </a:buClr>
              <a:buSzPts val="1500"/>
              <a:buChar char="•"/>
              <a:defRPr sz="1500"/>
            </a:lvl3pPr>
            <a:lvl4pPr marL="1828800" lvl="3" indent="-317500" algn="l">
              <a:lnSpc>
                <a:spcPct val="90000"/>
              </a:lnSpc>
              <a:spcBef>
                <a:spcPts val="400"/>
              </a:spcBef>
              <a:spcAft>
                <a:spcPts val="0"/>
              </a:spcAft>
              <a:buClr>
                <a:schemeClr val="dk1"/>
              </a:buClr>
              <a:buSzPts val="1400"/>
              <a:buChar char="•"/>
              <a:defRPr sz="1400"/>
            </a:lvl4pPr>
            <a:lvl5pPr marL="2286000" lvl="4" indent="-317500" algn="l">
              <a:lnSpc>
                <a:spcPct val="90000"/>
              </a:lnSpc>
              <a:spcBef>
                <a:spcPts val="400"/>
              </a:spcBef>
              <a:spcAft>
                <a:spcPts val="0"/>
              </a:spcAft>
              <a:buClr>
                <a:schemeClr val="dk1"/>
              </a:buClr>
              <a:buSzPts val="1400"/>
              <a:buChar char="•"/>
              <a:defRPr sz="1400"/>
            </a:lvl5pPr>
            <a:lvl6pPr marL="2743200" lvl="5" indent="-317500" algn="l">
              <a:lnSpc>
                <a:spcPct val="90000"/>
              </a:lnSpc>
              <a:spcBef>
                <a:spcPts val="400"/>
              </a:spcBef>
              <a:spcAft>
                <a:spcPts val="0"/>
              </a:spcAft>
              <a:buClr>
                <a:schemeClr val="dk1"/>
              </a:buClr>
              <a:buSzPts val="1400"/>
              <a:buChar char="•"/>
              <a:defRPr sz="1400"/>
            </a:lvl6pPr>
            <a:lvl7pPr marL="3200400" lvl="6" indent="-317500" algn="l">
              <a:lnSpc>
                <a:spcPct val="90000"/>
              </a:lnSpc>
              <a:spcBef>
                <a:spcPts val="400"/>
              </a:spcBef>
              <a:spcAft>
                <a:spcPts val="0"/>
              </a:spcAft>
              <a:buClr>
                <a:schemeClr val="dk1"/>
              </a:buClr>
              <a:buSzPts val="1400"/>
              <a:buChar char="•"/>
              <a:defRPr sz="1400"/>
            </a:lvl7pPr>
            <a:lvl8pPr marL="3657600" lvl="7" indent="-317500" algn="l">
              <a:lnSpc>
                <a:spcPct val="90000"/>
              </a:lnSpc>
              <a:spcBef>
                <a:spcPts val="400"/>
              </a:spcBef>
              <a:spcAft>
                <a:spcPts val="0"/>
              </a:spcAft>
              <a:buClr>
                <a:schemeClr val="dk1"/>
              </a:buClr>
              <a:buSzPts val="1400"/>
              <a:buChar char="•"/>
              <a:defRPr sz="1400"/>
            </a:lvl8pPr>
            <a:lvl9pPr marL="4114800" lvl="8" indent="-317500" algn="l">
              <a:lnSpc>
                <a:spcPct val="90000"/>
              </a:lnSpc>
              <a:spcBef>
                <a:spcPts val="400"/>
              </a:spcBef>
              <a:spcAft>
                <a:spcPts val="0"/>
              </a:spcAft>
              <a:buClr>
                <a:schemeClr val="dk1"/>
              </a:buClr>
              <a:buSzPts val="1400"/>
              <a:buChar char="•"/>
              <a:defRPr sz="1400"/>
            </a:lvl9pPr>
          </a:lstStyle>
          <a:p>
            <a:endParaRPr/>
          </a:p>
        </p:txBody>
      </p:sp>
      <p:sp>
        <p:nvSpPr>
          <p:cNvPr id="108" name="Google Shape;108;p22"/>
          <p:cNvSpPr txBox="1">
            <a:spLocks noGrp="1"/>
          </p:cNvSpPr>
          <p:nvPr>
            <p:ph type="body" idx="2"/>
          </p:nvPr>
        </p:nvSpPr>
        <p:spPr>
          <a:xfrm>
            <a:off x="4629150" y="1369219"/>
            <a:ext cx="3886200" cy="3263504"/>
          </a:xfrm>
          <a:prstGeom prst="rect">
            <a:avLst/>
          </a:prstGeom>
          <a:noFill/>
          <a:ln>
            <a:noFill/>
          </a:ln>
        </p:spPr>
        <p:txBody>
          <a:bodyPr spcFirstLastPara="1" wrap="square" lIns="68575" tIns="34275" rIns="68575" bIns="34275" anchor="t" anchorCtr="0">
            <a:noAutofit/>
          </a:bodyPr>
          <a:lstStyle>
            <a:lvl1pPr marL="457200" lvl="0" indent="-361950" algn="l">
              <a:lnSpc>
                <a:spcPct val="90000"/>
              </a:lnSpc>
              <a:spcBef>
                <a:spcPts val="800"/>
              </a:spcBef>
              <a:spcAft>
                <a:spcPts val="0"/>
              </a:spcAft>
              <a:buClr>
                <a:schemeClr val="dk1"/>
              </a:buClr>
              <a:buSzPts val="2100"/>
              <a:buChar char="•"/>
              <a:defRPr sz="2100"/>
            </a:lvl1pPr>
            <a:lvl2pPr marL="914400" lvl="1" indent="-342900" algn="l">
              <a:lnSpc>
                <a:spcPct val="90000"/>
              </a:lnSpc>
              <a:spcBef>
                <a:spcPts val="400"/>
              </a:spcBef>
              <a:spcAft>
                <a:spcPts val="0"/>
              </a:spcAft>
              <a:buClr>
                <a:schemeClr val="dk1"/>
              </a:buClr>
              <a:buSzPts val="1800"/>
              <a:buChar char="•"/>
              <a:defRPr sz="1800"/>
            </a:lvl2pPr>
            <a:lvl3pPr marL="1371600" lvl="2" indent="-323850" algn="l">
              <a:lnSpc>
                <a:spcPct val="90000"/>
              </a:lnSpc>
              <a:spcBef>
                <a:spcPts val="400"/>
              </a:spcBef>
              <a:spcAft>
                <a:spcPts val="0"/>
              </a:spcAft>
              <a:buClr>
                <a:schemeClr val="dk1"/>
              </a:buClr>
              <a:buSzPts val="1500"/>
              <a:buChar char="•"/>
              <a:defRPr sz="1500"/>
            </a:lvl3pPr>
            <a:lvl4pPr marL="1828800" lvl="3" indent="-317500" algn="l">
              <a:lnSpc>
                <a:spcPct val="90000"/>
              </a:lnSpc>
              <a:spcBef>
                <a:spcPts val="400"/>
              </a:spcBef>
              <a:spcAft>
                <a:spcPts val="0"/>
              </a:spcAft>
              <a:buClr>
                <a:schemeClr val="dk1"/>
              </a:buClr>
              <a:buSzPts val="1400"/>
              <a:buChar char="•"/>
              <a:defRPr sz="1400"/>
            </a:lvl4pPr>
            <a:lvl5pPr marL="2286000" lvl="4" indent="-317500" algn="l">
              <a:lnSpc>
                <a:spcPct val="90000"/>
              </a:lnSpc>
              <a:spcBef>
                <a:spcPts val="400"/>
              </a:spcBef>
              <a:spcAft>
                <a:spcPts val="0"/>
              </a:spcAft>
              <a:buClr>
                <a:schemeClr val="dk1"/>
              </a:buClr>
              <a:buSzPts val="1400"/>
              <a:buChar char="•"/>
              <a:defRPr sz="1400"/>
            </a:lvl5pPr>
            <a:lvl6pPr marL="2743200" lvl="5" indent="-317500" algn="l">
              <a:lnSpc>
                <a:spcPct val="90000"/>
              </a:lnSpc>
              <a:spcBef>
                <a:spcPts val="400"/>
              </a:spcBef>
              <a:spcAft>
                <a:spcPts val="0"/>
              </a:spcAft>
              <a:buClr>
                <a:schemeClr val="dk1"/>
              </a:buClr>
              <a:buSzPts val="1400"/>
              <a:buChar char="•"/>
              <a:defRPr sz="1400"/>
            </a:lvl6pPr>
            <a:lvl7pPr marL="3200400" lvl="6" indent="-317500" algn="l">
              <a:lnSpc>
                <a:spcPct val="90000"/>
              </a:lnSpc>
              <a:spcBef>
                <a:spcPts val="400"/>
              </a:spcBef>
              <a:spcAft>
                <a:spcPts val="0"/>
              </a:spcAft>
              <a:buClr>
                <a:schemeClr val="dk1"/>
              </a:buClr>
              <a:buSzPts val="1400"/>
              <a:buChar char="•"/>
              <a:defRPr sz="1400"/>
            </a:lvl7pPr>
            <a:lvl8pPr marL="3657600" lvl="7" indent="-317500" algn="l">
              <a:lnSpc>
                <a:spcPct val="90000"/>
              </a:lnSpc>
              <a:spcBef>
                <a:spcPts val="400"/>
              </a:spcBef>
              <a:spcAft>
                <a:spcPts val="0"/>
              </a:spcAft>
              <a:buClr>
                <a:schemeClr val="dk1"/>
              </a:buClr>
              <a:buSzPts val="1400"/>
              <a:buChar char="•"/>
              <a:defRPr sz="1400"/>
            </a:lvl8pPr>
            <a:lvl9pPr marL="4114800" lvl="8" indent="-317500" algn="l">
              <a:lnSpc>
                <a:spcPct val="90000"/>
              </a:lnSpc>
              <a:spcBef>
                <a:spcPts val="400"/>
              </a:spcBef>
              <a:spcAft>
                <a:spcPts val="0"/>
              </a:spcAft>
              <a:buClr>
                <a:schemeClr val="dk1"/>
              </a:buClr>
              <a:buSzPts val="1400"/>
              <a:buChar char="•"/>
              <a:defRPr sz="1400"/>
            </a:lvl9pPr>
          </a:lstStyle>
          <a:p>
            <a:endParaRPr/>
          </a:p>
        </p:txBody>
      </p:sp>
      <p:sp>
        <p:nvSpPr>
          <p:cNvPr id="109" name="Google Shape;109;p22"/>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0" name="Google Shape;110;p22"/>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1" name="Google Shape;111;p22"/>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节标题" type="secHead">
  <p:cSld name="SECTION_HEADER">
    <p:spTree>
      <p:nvGrpSpPr>
        <p:cNvPr id="1" name="Shape 112"/>
        <p:cNvGrpSpPr/>
        <p:nvPr/>
      </p:nvGrpSpPr>
      <p:grpSpPr>
        <a:xfrm>
          <a:off x="0" y="0"/>
          <a:ext cx="0" cy="0"/>
          <a:chOff x="0" y="0"/>
          <a:chExt cx="0" cy="0"/>
        </a:xfrm>
      </p:grpSpPr>
      <p:sp>
        <p:nvSpPr>
          <p:cNvPr id="113" name="Google Shape;113;p23"/>
          <p:cNvSpPr txBox="1">
            <a:spLocks noGrp="1"/>
          </p:cNvSpPr>
          <p:nvPr>
            <p:ph type="title"/>
          </p:nvPr>
        </p:nvSpPr>
        <p:spPr>
          <a:xfrm>
            <a:off x="722710" y="3305175"/>
            <a:ext cx="7772400" cy="1021556"/>
          </a:xfrm>
          <a:prstGeom prst="rect">
            <a:avLst/>
          </a:prstGeom>
          <a:noFill/>
          <a:ln>
            <a:noFill/>
          </a:ln>
        </p:spPr>
        <p:txBody>
          <a:bodyPr spcFirstLastPara="1" wrap="square" lIns="68575" tIns="34275" rIns="68575" bIns="34275" anchor="t" anchorCtr="0">
            <a:noAutofit/>
          </a:bodyPr>
          <a:lstStyle>
            <a:lvl1pPr lvl="0" algn="l">
              <a:lnSpc>
                <a:spcPct val="90000"/>
              </a:lnSpc>
              <a:spcBef>
                <a:spcPts val="0"/>
              </a:spcBef>
              <a:spcAft>
                <a:spcPts val="0"/>
              </a:spcAft>
              <a:buSzPts val="1100"/>
              <a:buNone/>
              <a:defRPr sz="3000" b="1" cap="none"/>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a:endParaRPr/>
          </a:p>
        </p:txBody>
      </p:sp>
      <p:sp>
        <p:nvSpPr>
          <p:cNvPr id="114" name="Google Shape;114;p23"/>
          <p:cNvSpPr txBox="1">
            <a:spLocks noGrp="1"/>
          </p:cNvSpPr>
          <p:nvPr>
            <p:ph type="body" idx="1"/>
          </p:nvPr>
        </p:nvSpPr>
        <p:spPr>
          <a:xfrm>
            <a:off x="722710" y="2180035"/>
            <a:ext cx="7772400" cy="1125140"/>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chemeClr val="dk1"/>
              </a:buClr>
              <a:buSzPts val="1500"/>
              <a:buNone/>
              <a:defRPr sz="1500"/>
            </a:lvl1pPr>
            <a:lvl2pPr marL="914400" lvl="1" indent="-228600" algn="l">
              <a:lnSpc>
                <a:spcPct val="90000"/>
              </a:lnSpc>
              <a:spcBef>
                <a:spcPts val="400"/>
              </a:spcBef>
              <a:spcAft>
                <a:spcPts val="0"/>
              </a:spcAft>
              <a:buClr>
                <a:schemeClr val="dk1"/>
              </a:buClr>
              <a:buSzPts val="1400"/>
              <a:buNone/>
              <a:defRPr sz="1400"/>
            </a:lvl2pPr>
            <a:lvl3pPr marL="1371600" lvl="2" indent="-228600" algn="l">
              <a:lnSpc>
                <a:spcPct val="90000"/>
              </a:lnSpc>
              <a:spcBef>
                <a:spcPts val="400"/>
              </a:spcBef>
              <a:spcAft>
                <a:spcPts val="0"/>
              </a:spcAft>
              <a:buClr>
                <a:schemeClr val="dk1"/>
              </a:buClr>
              <a:buSzPts val="1200"/>
              <a:buNone/>
              <a:defRPr sz="1200"/>
            </a:lvl3pPr>
            <a:lvl4pPr marL="1828800" lvl="3" indent="-228600" algn="l">
              <a:lnSpc>
                <a:spcPct val="90000"/>
              </a:lnSpc>
              <a:spcBef>
                <a:spcPts val="400"/>
              </a:spcBef>
              <a:spcAft>
                <a:spcPts val="0"/>
              </a:spcAft>
              <a:buClr>
                <a:schemeClr val="dk1"/>
              </a:buClr>
              <a:buSzPts val="1100"/>
              <a:buNone/>
              <a:defRPr sz="1100"/>
            </a:lvl4pPr>
            <a:lvl5pPr marL="2286000" lvl="4" indent="-228600" algn="l">
              <a:lnSpc>
                <a:spcPct val="90000"/>
              </a:lnSpc>
              <a:spcBef>
                <a:spcPts val="400"/>
              </a:spcBef>
              <a:spcAft>
                <a:spcPts val="0"/>
              </a:spcAft>
              <a:buClr>
                <a:schemeClr val="dk1"/>
              </a:buClr>
              <a:buSzPts val="1100"/>
              <a:buNone/>
              <a:defRPr sz="1100"/>
            </a:lvl5pPr>
            <a:lvl6pPr marL="2743200" lvl="5" indent="-228600" algn="l">
              <a:lnSpc>
                <a:spcPct val="90000"/>
              </a:lnSpc>
              <a:spcBef>
                <a:spcPts val="400"/>
              </a:spcBef>
              <a:spcAft>
                <a:spcPts val="0"/>
              </a:spcAft>
              <a:buClr>
                <a:schemeClr val="dk1"/>
              </a:buClr>
              <a:buSzPts val="1100"/>
              <a:buNone/>
              <a:defRPr sz="1100"/>
            </a:lvl6pPr>
            <a:lvl7pPr marL="3200400" lvl="6" indent="-228600" algn="l">
              <a:lnSpc>
                <a:spcPct val="90000"/>
              </a:lnSpc>
              <a:spcBef>
                <a:spcPts val="400"/>
              </a:spcBef>
              <a:spcAft>
                <a:spcPts val="0"/>
              </a:spcAft>
              <a:buClr>
                <a:schemeClr val="dk1"/>
              </a:buClr>
              <a:buSzPts val="1100"/>
              <a:buNone/>
              <a:defRPr sz="1100"/>
            </a:lvl7pPr>
            <a:lvl8pPr marL="3657600" lvl="7" indent="-228600" algn="l">
              <a:lnSpc>
                <a:spcPct val="90000"/>
              </a:lnSpc>
              <a:spcBef>
                <a:spcPts val="400"/>
              </a:spcBef>
              <a:spcAft>
                <a:spcPts val="0"/>
              </a:spcAft>
              <a:buClr>
                <a:schemeClr val="dk1"/>
              </a:buClr>
              <a:buSzPts val="1100"/>
              <a:buNone/>
              <a:defRPr sz="1100"/>
            </a:lvl8pPr>
            <a:lvl9pPr marL="4114800" lvl="8" indent="-228600" algn="l">
              <a:lnSpc>
                <a:spcPct val="90000"/>
              </a:lnSpc>
              <a:spcBef>
                <a:spcPts val="400"/>
              </a:spcBef>
              <a:spcAft>
                <a:spcPts val="0"/>
              </a:spcAft>
              <a:buClr>
                <a:schemeClr val="dk1"/>
              </a:buClr>
              <a:buSzPts val="1100"/>
              <a:buNone/>
              <a:defRPr sz="1100"/>
            </a:lvl9pPr>
          </a:lstStyle>
          <a:p>
            <a:endParaRPr/>
          </a:p>
        </p:txBody>
      </p:sp>
      <p:sp>
        <p:nvSpPr>
          <p:cNvPr id="115" name="Google Shape;115;p23"/>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6" name="Google Shape;116;p2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7" name="Google Shape;117;p2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标题和内容" type="obj">
  <p:cSld name="OBJECT">
    <p:spTree>
      <p:nvGrpSpPr>
        <p:cNvPr id="1" name="Shape 118"/>
        <p:cNvGrpSpPr/>
        <p:nvPr/>
      </p:nvGrpSpPr>
      <p:grpSpPr>
        <a:xfrm>
          <a:off x="0" y="0"/>
          <a:ext cx="0" cy="0"/>
          <a:chOff x="0" y="0"/>
          <a:chExt cx="0" cy="0"/>
        </a:xfrm>
      </p:grpSpPr>
      <p:sp>
        <p:nvSpPr>
          <p:cNvPr id="119" name="Google Shape;119;p24"/>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SzPts val="1100"/>
              <a:buNone/>
              <a:defRPr/>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a:endParaRPr/>
          </a:p>
        </p:txBody>
      </p:sp>
      <p:sp>
        <p:nvSpPr>
          <p:cNvPr id="120" name="Google Shape;120;p24"/>
          <p:cNvSpPr txBox="1">
            <a:spLocks noGrp="1"/>
          </p:cNvSpPr>
          <p:nvPr>
            <p:ph type="body" idx="1"/>
          </p:nvPr>
        </p:nvSpPr>
        <p:spPr>
          <a:xfrm>
            <a:off x="628650" y="1369219"/>
            <a:ext cx="7886700" cy="3263503"/>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21" name="Google Shape;121;p24"/>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2" name="Google Shape;122;p24"/>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3" name="Google Shape;123;p24"/>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标题幻灯片" type="title">
  <p:cSld name="TITLE">
    <p:spTree>
      <p:nvGrpSpPr>
        <p:cNvPr id="1" name="Shape 124"/>
        <p:cNvGrpSpPr/>
        <p:nvPr/>
      </p:nvGrpSpPr>
      <p:grpSpPr>
        <a:xfrm>
          <a:off x="0" y="0"/>
          <a:ext cx="0" cy="0"/>
          <a:chOff x="0" y="0"/>
          <a:chExt cx="0" cy="0"/>
        </a:xfrm>
      </p:grpSpPr>
      <p:sp>
        <p:nvSpPr>
          <p:cNvPr id="125" name="Google Shape;125;p25"/>
          <p:cNvSpPr txBox="1">
            <a:spLocks noGrp="1"/>
          </p:cNvSpPr>
          <p:nvPr>
            <p:ph type="ctrTitle"/>
          </p:nvPr>
        </p:nvSpPr>
        <p:spPr>
          <a:xfrm>
            <a:off x="685800" y="1597819"/>
            <a:ext cx="7772400" cy="1102519"/>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SzPts val="1100"/>
              <a:buNone/>
              <a:defRPr/>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a:endParaRPr/>
          </a:p>
        </p:txBody>
      </p:sp>
      <p:sp>
        <p:nvSpPr>
          <p:cNvPr id="126" name="Google Shape;126;p25"/>
          <p:cNvSpPr txBox="1">
            <a:spLocks noGrp="1"/>
          </p:cNvSpPr>
          <p:nvPr>
            <p:ph type="subTitle" idx="1"/>
          </p:nvPr>
        </p:nvSpPr>
        <p:spPr>
          <a:xfrm>
            <a:off x="1371600" y="2914650"/>
            <a:ext cx="6400800" cy="1314450"/>
          </a:xfrm>
          <a:prstGeom prst="rect">
            <a:avLst/>
          </a:prstGeom>
          <a:noFill/>
          <a:ln>
            <a:noFill/>
          </a:ln>
        </p:spPr>
        <p:txBody>
          <a:bodyPr spcFirstLastPara="1" wrap="square" lIns="68575" tIns="34275" rIns="68575" bIns="34275" anchor="t" anchorCtr="0">
            <a:noAutofit/>
          </a:bodyPr>
          <a:lstStyle>
            <a:lvl1pPr lvl="0" algn="ctr">
              <a:lnSpc>
                <a:spcPct val="90000"/>
              </a:lnSpc>
              <a:spcBef>
                <a:spcPts val="800"/>
              </a:spcBef>
              <a:spcAft>
                <a:spcPts val="0"/>
              </a:spcAft>
              <a:buClr>
                <a:schemeClr val="dk1"/>
              </a:buClr>
              <a:buSzPts val="2100"/>
              <a:buNone/>
              <a:defRPr/>
            </a:lvl1pPr>
            <a:lvl2pPr lvl="1" algn="ctr">
              <a:lnSpc>
                <a:spcPct val="90000"/>
              </a:lnSpc>
              <a:spcBef>
                <a:spcPts val="400"/>
              </a:spcBef>
              <a:spcAft>
                <a:spcPts val="0"/>
              </a:spcAft>
              <a:buClr>
                <a:schemeClr val="dk1"/>
              </a:buClr>
              <a:buSzPts val="1800"/>
              <a:buNone/>
              <a:defRPr/>
            </a:lvl2pPr>
            <a:lvl3pPr lvl="2" algn="ctr">
              <a:lnSpc>
                <a:spcPct val="90000"/>
              </a:lnSpc>
              <a:spcBef>
                <a:spcPts val="400"/>
              </a:spcBef>
              <a:spcAft>
                <a:spcPts val="0"/>
              </a:spcAft>
              <a:buClr>
                <a:schemeClr val="dk1"/>
              </a:buClr>
              <a:buSzPts val="1500"/>
              <a:buNone/>
              <a:defRPr/>
            </a:lvl3pPr>
            <a:lvl4pPr lvl="3" algn="ctr">
              <a:lnSpc>
                <a:spcPct val="90000"/>
              </a:lnSpc>
              <a:spcBef>
                <a:spcPts val="400"/>
              </a:spcBef>
              <a:spcAft>
                <a:spcPts val="0"/>
              </a:spcAft>
              <a:buClr>
                <a:schemeClr val="dk1"/>
              </a:buClr>
              <a:buSzPts val="1500"/>
              <a:buNone/>
              <a:defRPr/>
            </a:lvl4pPr>
            <a:lvl5pPr lvl="4" algn="ctr">
              <a:lnSpc>
                <a:spcPct val="90000"/>
              </a:lnSpc>
              <a:spcBef>
                <a:spcPts val="400"/>
              </a:spcBef>
              <a:spcAft>
                <a:spcPts val="0"/>
              </a:spcAft>
              <a:buClr>
                <a:schemeClr val="dk1"/>
              </a:buClr>
              <a:buSzPts val="1500"/>
              <a:buNone/>
              <a:defRPr/>
            </a:lvl5pPr>
            <a:lvl6pPr lvl="5" algn="ctr">
              <a:lnSpc>
                <a:spcPct val="90000"/>
              </a:lnSpc>
              <a:spcBef>
                <a:spcPts val="400"/>
              </a:spcBef>
              <a:spcAft>
                <a:spcPts val="0"/>
              </a:spcAft>
              <a:buClr>
                <a:schemeClr val="dk1"/>
              </a:buClr>
              <a:buSzPts val="1400"/>
              <a:buNone/>
              <a:defRPr/>
            </a:lvl6pPr>
            <a:lvl7pPr lvl="6" algn="ctr">
              <a:lnSpc>
                <a:spcPct val="90000"/>
              </a:lnSpc>
              <a:spcBef>
                <a:spcPts val="400"/>
              </a:spcBef>
              <a:spcAft>
                <a:spcPts val="0"/>
              </a:spcAft>
              <a:buClr>
                <a:schemeClr val="dk1"/>
              </a:buClr>
              <a:buSzPts val="1400"/>
              <a:buNone/>
              <a:defRPr/>
            </a:lvl7pPr>
            <a:lvl8pPr lvl="7" algn="ctr">
              <a:lnSpc>
                <a:spcPct val="90000"/>
              </a:lnSpc>
              <a:spcBef>
                <a:spcPts val="400"/>
              </a:spcBef>
              <a:spcAft>
                <a:spcPts val="0"/>
              </a:spcAft>
              <a:buClr>
                <a:schemeClr val="dk1"/>
              </a:buClr>
              <a:buSzPts val="1400"/>
              <a:buNone/>
              <a:defRPr/>
            </a:lvl8pPr>
            <a:lvl9pPr lvl="8" algn="ctr">
              <a:lnSpc>
                <a:spcPct val="90000"/>
              </a:lnSpc>
              <a:spcBef>
                <a:spcPts val="400"/>
              </a:spcBef>
              <a:spcAft>
                <a:spcPts val="0"/>
              </a:spcAft>
              <a:buClr>
                <a:schemeClr val="dk1"/>
              </a:buClr>
              <a:buSzPts val="1400"/>
              <a:buNone/>
              <a:defRPr/>
            </a:lvl9pPr>
          </a:lstStyle>
          <a:p>
            <a:endParaRPr/>
          </a:p>
        </p:txBody>
      </p:sp>
      <p:sp>
        <p:nvSpPr>
          <p:cNvPr id="127" name="Google Shape;127;p25"/>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8" name="Google Shape;128;p25"/>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9" name="Google Shape;129;p25"/>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zh-C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14">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9pPr>
          </a:lstStyle>
          <a:p>
            <a:endParaRPr/>
          </a:p>
        </p:txBody>
      </p:sp>
      <p:sp>
        <p:nvSpPr>
          <p:cNvPr id="52" name="Google Shape;52;p13"/>
          <p:cNvSpPr txBox="1">
            <a:spLocks noGrp="1"/>
          </p:cNvSpPr>
          <p:nvPr>
            <p:ph type="body" idx="1"/>
          </p:nvPr>
        </p:nvSpPr>
        <p:spPr>
          <a:xfrm>
            <a:off x="628650" y="1369219"/>
            <a:ext cx="7886700" cy="3263503"/>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4pPr>
            <a:lvl5pPr marL="2286000" marR="0" lvl="4"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9pPr>
          </a:lstStyle>
          <a:p>
            <a:endParaRPr/>
          </a:p>
        </p:txBody>
      </p:sp>
      <p:sp>
        <p:nvSpPr>
          <p:cNvPr id="54" name="Google Shape;54;p1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9pPr>
          </a:lstStyle>
          <a:p>
            <a:endParaRPr/>
          </a:p>
        </p:txBody>
      </p:sp>
      <p:sp>
        <p:nvSpPr>
          <p:cNvPr id="55" name="Google Shape;55;p1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1pPr>
            <a:lvl2pPr marL="0" marR="0" lvl="1" indent="0" algn="r" rtl="0">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2pPr>
            <a:lvl3pPr marL="0" marR="0" lvl="2" indent="0" algn="r" rtl="0">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3pPr>
            <a:lvl4pPr marL="0" marR="0" lvl="3" indent="0" algn="r" rtl="0">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4pPr>
            <a:lvl5pPr marL="0" marR="0" lvl="4" indent="0" algn="r" rtl="0">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5pPr>
            <a:lvl6pPr marL="0" marR="0" lvl="5" indent="0" algn="r" rtl="0">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6pPr>
            <a:lvl7pPr marL="0" marR="0" lvl="6" indent="0" algn="r" rtl="0">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7pPr>
            <a:lvl8pPr marL="0" marR="0" lvl="7" indent="0" algn="r" rtl="0">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8pPr>
            <a:lvl9pPr marL="0" marR="0" lvl="8" indent="0" algn="r" rtl="0">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sz="1100">
              <a:solidFill>
                <a:srgbClr val="000000"/>
              </a:solidFill>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7.gif"/><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6"/>
          <p:cNvSpPr/>
          <p:nvPr/>
        </p:nvSpPr>
        <p:spPr>
          <a:xfrm rot="-900000">
            <a:off x="-434578" y="-1038225"/>
            <a:ext cx="8204596" cy="5667375"/>
          </a:xfrm>
          <a:custGeom>
            <a:avLst/>
            <a:gdLst/>
            <a:ahLst/>
            <a:cxnLst/>
            <a:rect l="l" t="t" r="r" b="b"/>
            <a:pathLst>
              <a:path w="3243492" h="2240066" extrusionOk="0">
                <a:moveTo>
                  <a:pt x="3243492" y="0"/>
                </a:moveTo>
                <a:lnTo>
                  <a:pt x="3243492" y="1764406"/>
                </a:lnTo>
                <a:lnTo>
                  <a:pt x="2370148" y="1764406"/>
                </a:lnTo>
                <a:lnTo>
                  <a:pt x="2382210" y="2240066"/>
                </a:lnTo>
                <a:lnTo>
                  <a:pt x="1860032" y="1764406"/>
                </a:lnTo>
                <a:lnTo>
                  <a:pt x="0" y="1764406"/>
                </a:lnTo>
                <a:lnTo>
                  <a:pt x="0" y="0"/>
                </a:lnTo>
                <a:lnTo>
                  <a:pt x="3243492" y="0"/>
                </a:lnTo>
                <a:close/>
              </a:path>
            </a:pathLst>
          </a:cu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135" name="Google Shape;135;p26"/>
          <p:cNvSpPr txBox="1"/>
          <p:nvPr/>
        </p:nvSpPr>
        <p:spPr>
          <a:xfrm>
            <a:off x="978694" y="758428"/>
            <a:ext cx="4256484" cy="721519"/>
          </a:xfrm>
          <a:prstGeom prst="rect">
            <a:avLst/>
          </a:prstGeom>
          <a:noFill/>
          <a:ln>
            <a:noFill/>
          </a:ln>
        </p:spPr>
        <p:txBody>
          <a:bodyPr spcFirstLastPara="1" wrap="square" lIns="68575" tIns="34275" rIns="68575" bIns="34275" anchor="t" anchorCtr="0">
            <a:spAutoFit/>
          </a:bodyPr>
          <a:lstStyle/>
          <a:p>
            <a:pPr marL="0" marR="0" lvl="0" indent="0" algn="l" rtl="0">
              <a:lnSpc>
                <a:spcPct val="90277"/>
              </a:lnSpc>
              <a:spcBef>
                <a:spcPts val="0"/>
              </a:spcBef>
              <a:spcAft>
                <a:spcPts val="0"/>
              </a:spcAft>
              <a:buClr>
                <a:srgbClr val="2E3740"/>
              </a:buClr>
              <a:buSzPts val="5400"/>
              <a:buFont typeface="Calibri"/>
              <a:buNone/>
            </a:pPr>
            <a:r>
              <a:rPr lang="zh-CN" sz="5400" b="1" i="0" u="none">
                <a:solidFill>
                  <a:srgbClr val="2E3740"/>
                </a:solidFill>
                <a:latin typeface="Calibri"/>
                <a:ea typeface="Calibri"/>
                <a:cs typeface="Calibri"/>
                <a:sym typeface="Calibri"/>
              </a:rPr>
              <a:t>P</a:t>
            </a:r>
            <a:r>
              <a:rPr lang="zh-CN" sz="2100" b="1" i="0" u="none">
                <a:solidFill>
                  <a:srgbClr val="2E3740"/>
                </a:solidFill>
                <a:latin typeface="Calibri"/>
                <a:ea typeface="Calibri"/>
                <a:cs typeface="Calibri"/>
                <a:sym typeface="Calibri"/>
              </a:rPr>
              <a:t>arking</a:t>
            </a:r>
            <a:r>
              <a:rPr lang="zh-CN" sz="5400" b="1" i="0" u="none">
                <a:solidFill>
                  <a:srgbClr val="2E3740"/>
                </a:solidFill>
                <a:latin typeface="Calibri"/>
                <a:ea typeface="Calibri"/>
                <a:cs typeface="Calibri"/>
                <a:sym typeface="Calibri"/>
              </a:rPr>
              <a:t>P</a:t>
            </a:r>
            <a:r>
              <a:rPr lang="zh-CN" sz="2100" b="1" i="0" u="none">
                <a:solidFill>
                  <a:srgbClr val="2E3740"/>
                </a:solidFill>
                <a:latin typeface="Calibri"/>
                <a:ea typeface="Calibri"/>
                <a:cs typeface="Calibri"/>
                <a:sym typeface="Calibri"/>
              </a:rPr>
              <a:t>rice</a:t>
            </a:r>
            <a:r>
              <a:rPr lang="zh-CN" sz="5400" b="1" i="0" u="none">
                <a:solidFill>
                  <a:srgbClr val="2E3740"/>
                </a:solidFill>
                <a:latin typeface="Calibri"/>
                <a:ea typeface="Calibri"/>
                <a:cs typeface="Calibri"/>
                <a:sym typeface="Calibri"/>
              </a:rPr>
              <a:t>Tag</a:t>
            </a:r>
            <a:endParaRPr sz="1100"/>
          </a:p>
        </p:txBody>
      </p:sp>
      <p:sp>
        <p:nvSpPr>
          <p:cNvPr id="136" name="Google Shape;136;p26"/>
          <p:cNvSpPr txBox="1"/>
          <p:nvPr/>
        </p:nvSpPr>
        <p:spPr>
          <a:xfrm>
            <a:off x="6221015" y="4017169"/>
            <a:ext cx="1101328" cy="531019"/>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2E3740"/>
              </a:buClr>
              <a:buSzPts val="1500"/>
              <a:buFont typeface="Calibri"/>
              <a:buNone/>
            </a:pPr>
            <a:r>
              <a:rPr lang="zh-CN" sz="1500" b="1" i="0" u="none">
                <a:solidFill>
                  <a:srgbClr val="2E3740"/>
                </a:solidFill>
                <a:latin typeface="Calibri"/>
                <a:ea typeface="Calibri"/>
                <a:cs typeface="Calibri"/>
                <a:sym typeface="Calibri"/>
              </a:rPr>
              <a:t>Sisun Cheng</a:t>
            </a:r>
            <a:endParaRPr sz="1100"/>
          </a:p>
          <a:p>
            <a:pPr marL="0" marR="0" lvl="0" indent="0" algn="l" rtl="0">
              <a:lnSpc>
                <a:spcPct val="100000"/>
              </a:lnSpc>
              <a:spcBef>
                <a:spcPts val="0"/>
              </a:spcBef>
              <a:spcAft>
                <a:spcPts val="0"/>
              </a:spcAft>
              <a:buClr>
                <a:srgbClr val="2E3740"/>
              </a:buClr>
              <a:buSzPts val="1500"/>
              <a:buFont typeface="Calibri"/>
              <a:buNone/>
            </a:pPr>
            <a:r>
              <a:rPr lang="zh-CN" sz="1500" b="1" i="0" u="none">
                <a:solidFill>
                  <a:srgbClr val="2E3740"/>
                </a:solidFill>
                <a:latin typeface="Calibri"/>
                <a:ea typeface="Calibri"/>
                <a:cs typeface="Calibri"/>
                <a:sym typeface="Calibri"/>
              </a:rPr>
              <a:t>Lan Xiao</a:t>
            </a:r>
            <a:endParaRPr sz="1100"/>
          </a:p>
        </p:txBody>
      </p:sp>
      <p:sp>
        <p:nvSpPr>
          <p:cNvPr id="137" name="Google Shape;137;p26"/>
          <p:cNvSpPr txBox="1"/>
          <p:nvPr/>
        </p:nvSpPr>
        <p:spPr>
          <a:xfrm>
            <a:off x="6224588" y="4507706"/>
            <a:ext cx="915590" cy="300037"/>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26B7CC"/>
              </a:buClr>
              <a:buSzPts val="1500"/>
              <a:buFont typeface="Calibri"/>
              <a:buNone/>
            </a:pPr>
            <a:r>
              <a:rPr lang="zh-CN" sz="1500" b="0" i="0" u="none">
                <a:solidFill>
                  <a:srgbClr val="26B7CC"/>
                </a:solidFill>
                <a:latin typeface="Calibri"/>
                <a:ea typeface="Calibri"/>
                <a:cs typeface="Calibri"/>
                <a:sym typeface="Calibri"/>
              </a:rPr>
              <a:t>Dec. 2021</a:t>
            </a:r>
            <a:endParaRPr sz="1100"/>
          </a:p>
        </p:txBody>
      </p:sp>
      <p:sp>
        <p:nvSpPr>
          <p:cNvPr id="138" name="Google Shape;138;p26"/>
          <p:cNvSpPr txBox="1"/>
          <p:nvPr/>
        </p:nvSpPr>
        <p:spPr>
          <a:xfrm>
            <a:off x="978694" y="1458515"/>
            <a:ext cx="5743575" cy="1331119"/>
          </a:xfrm>
          <a:prstGeom prst="rect">
            <a:avLst/>
          </a:prstGeom>
          <a:noFill/>
          <a:ln>
            <a:noFill/>
          </a:ln>
        </p:spPr>
        <p:txBody>
          <a:bodyPr spcFirstLastPara="1" wrap="square" lIns="68575" tIns="34275" rIns="68575" bIns="34275" anchor="t" anchorCtr="0">
            <a:spAutoFit/>
          </a:bodyPr>
          <a:lstStyle/>
          <a:p>
            <a:pPr marL="0" marR="0" lvl="0" indent="0" algn="l" rtl="0">
              <a:lnSpc>
                <a:spcPct val="203125"/>
              </a:lnSpc>
              <a:spcBef>
                <a:spcPts val="0"/>
              </a:spcBef>
              <a:spcAft>
                <a:spcPts val="0"/>
              </a:spcAft>
              <a:buClr>
                <a:srgbClr val="2E3740"/>
              </a:buClr>
              <a:buSzPts val="2400"/>
              <a:buFont typeface="Calibri"/>
              <a:buNone/>
            </a:pPr>
            <a:r>
              <a:rPr lang="zh-CN" sz="2400" b="1" i="0" u="none">
                <a:solidFill>
                  <a:srgbClr val="2E3740"/>
                </a:solidFill>
                <a:latin typeface="Calibri"/>
                <a:ea typeface="Calibri"/>
                <a:cs typeface="Calibri"/>
                <a:sym typeface="Calibri"/>
              </a:rPr>
              <a:t>How much is it for parking in San Francisco?</a:t>
            </a:r>
            <a:endParaRPr sz="1100"/>
          </a:p>
          <a:p>
            <a:pPr marL="0" marR="0" lvl="0" indent="0" algn="l" rtl="0">
              <a:lnSpc>
                <a:spcPct val="98484"/>
              </a:lnSpc>
              <a:spcBef>
                <a:spcPts val="0"/>
              </a:spcBef>
              <a:spcAft>
                <a:spcPts val="0"/>
              </a:spcAft>
              <a:buClr>
                <a:srgbClr val="2E3740"/>
              </a:buClr>
              <a:buSzPts val="5000"/>
              <a:buFont typeface="Calibri"/>
              <a:buNone/>
            </a:pPr>
            <a:r>
              <a:rPr lang="zh-CN" sz="5000" b="1" i="0" u="none">
                <a:solidFill>
                  <a:srgbClr val="2E3740"/>
                </a:solidFill>
                <a:latin typeface="Calibri"/>
                <a:ea typeface="Calibri"/>
                <a:cs typeface="Calibri"/>
                <a:sym typeface="Calibri"/>
              </a:rPr>
              <a:t> </a:t>
            </a:r>
            <a:endParaRPr sz="1100"/>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5"/>
          <p:cNvSpPr txBox="1"/>
          <p:nvPr/>
        </p:nvSpPr>
        <p:spPr>
          <a:xfrm rot="-900000">
            <a:off x="-501253" y="-692944"/>
            <a:ext cx="4825603" cy="1265634"/>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51" name="Google Shape;251;p35"/>
          <p:cNvSpPr txBox="1"/>
          <p:nvPr/>
        </p:nvSpPr>
        <p:spPr>
          <a:xfrm rot="-960061">
            <a:off x="122959" y="114241"/>
            <a:ext cx="1655333" cy="715663"/>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lt1"/>
              </a:buClr>
              <a:buSzPts val="2100"/>
              <a:buFont typeface="Calibri"/>
              <a:buNone/>
            </a:pPr>
            <a:r>
              <a:rPr lang="zh-CN" sz="2100" b="1">
                <a:solidFill>
                  <a:schemeClr val="lt1"/>
                </a:solidFill>
                <a:latin typeface="Calibri"/>
                <a:ea typeface="Calibri"/>
                <a:cs typeface="Calibri"/>
                <a:sym typeface="Calibri"/>
              </a:rPr>
              <a:t>How to apply to PP-Tag</a:t>
            </a:r>
            <a:endParaRPr sz="1100"/>
          </a:p>
        </p:txBody>
      </p:sp>
      <p:sp>
        <p:nvSpPr>
          <p:cNvPr id="252" name="Google Shape;252;p35"/>
          <p:cNvSpPr/>
          <p:nvPr/>
        </p:nvSpPr>
        <p:spPr>
          <a:xfrm>
            <a:off x="904700" y="1806073"/>
            <a:ext cx="2039963" cy="1911414"/>
          </a:xfrm>
          <a:custGeom>
            <a:avLst/>
            <a:gdLst/>
            <a:ahLst/>
            <a:cxnLst/>
            <a:rect l="l" t="t" r="r" b="b"/>
            <a:pathLst>
              <a:path w="2266626" h="2123793" extrusionOk="0">
                <a:moveTo>
                  <a:pt x="1597976" y="0"/>
                </a:moveTo>
                <a:lnTo>
                  <a:pt x="1852276" y="254300"/>
                </a:lnTo>
                <a:lnTo>
                  <a:pt x="2079677" y="254300"/>
                </a:lnTo>
                <a:cubicBezTo>
                  <a:pt x="2182926" y="254300"/>
                  <a:pt x="2266626" y="338000"/>
                  <a:pt x="2266626" y="441249"/>
                </a:cubicBezTo>
                <a:lnTo>
                  <a:pt x="2266626" y="1936844"/>
                </a:lnTo>
                <a:cubicBezTo>
                  <a:pt x="2266626" y="2040093"/>
                  <a:pt x="2182926" y="2123793"/>
                  <a:pt x="2079677" y="2123793"/>
                </a:cubicBezTo>
                <a:lnTo>
                  <a:pt x="186949" y="2123793"/>
                </a:lnTo>
                <a:cubicBezTo>
                  <a:pt x="83700" y="2123793"/>
                  <a:pt x="0" y="2040093"/>
                  <a:pt x="0" y="1936844"/>
                </a:cubicBezTo>
                <a:lnTo>
                  <a:pt x="0" y="441249"/>
                </a:lnTo>
                <a:cubicBezTo>
                  <a:pt x="0" y="338000"/>
                  <a:pt x="83700" y="254300"/>
                  <a:pt x="186949" y="254300"/>
                </a:cubicBezTo>
                <a:lnTo>
                  <a:pt x="1597976" y="254300"/>
                </a:lnTo>
                <a:lnTo>
                  <a:pt x="1597976" y="0"/>
                </a:lnTo>
                <a:close/>
              </a:path>
            </a:pathLst>
          </a:custGeom>
          <a:solidFill>
            <a:srgbClr val="FFFFFF"/>
          </a:solidFill>
          <a:ln w="38100" cap="flat" cmpd="sng">
            <a:solidFill>
              <a:srgbClr val="26B7CC"/>
            </a:solidFill>
            <a:prstDash val="solid"/>
            <a:bevel/>
            <a:headEnd type="none" w="sm" len="sm"/>
            <a:tailEnd type="none" w="sm" len="sm"/>
          </a:ln>
        </p:spPr>
        <p:txBody>
          <a:bodyPr spcFirstLastPara="1" wrap="square" lIns="86550" tIns="86550" rIns="86550" bIns="387000" anchor="t" anchorCtr="0">
            <a:noAutofit/>
          </a:bodyPr>
          <a:lstStyle/>
          <a:p>
            <a:pPr marL="215900" marR="0" lvl="1" indent="-38100" algn="l" rtl="0">
              <a:lnSpc>
                <a:spcPct val="90000"/>
              </a:lnSpc>
              <a:spcBef>
                <a:spcPts val="0"/>
              </a:spcBef>
              <a:spcAft>
                <a:spcPts val="0"/>
              </a:spcAft>
              <a:buClr>
                <a:schemeClr val="dk1"/>
              </a:buClr>
              <a:buSzPts val="2900"/>
              <a:buFont typeface="Arial"/>
              <a:buNone/>
            </a:pPr>
            <a:endParaRPr sz="2900" b="0" i="0" u="none" strike="noStrike" cap="none">
              <a:solidFill>
                <a:srgbClr val="000000"/>
              </a:solidFill>
              <a:latin typeface="SimSun"/>
              <a:ea typeface="SimSun"/>
              <a:cs typeface="SimSun"/>
              <a:sym typeface="SimSun"/>
            </a:endParaRPr>
          </a:p>
          <a:p>
            <a:pPr marL="0" marR="0" lvl="0" indent="0" algn="l" rtl="0">
              <a:lnSpc>
                <a:spcPct val="100000"/>
              </a:lnSpc>
              <a:spcBef>
                <a:spcPts val="400"/>
              </a:spcBef>
              <a:spcAft>
                <a:spcPts val="0"/>
              </a:spcAft>
              <a:buNone/>
            </a:pPr>
            <a:endParaRPr sz="2900" b="0" i="0" u="none" strike="noStrike" cap="none">
              <a:solidFill>
                <a:srgbClr val="000000"/>
              </a:solidFill>
              <a:latin typeface="SimSun"/>
              <a:ea typeface="SimSun"/>
              <a:cs typeface="SimSun"/>
              <a:sym typeface="SimSun"/>
            </a:endParaRPr>
          </a:p>
        </p:txBody>
      </p:sp>
      <p:sp>
        <p:nvSpPr>
          <p:cNvPr id="253" name="Google Shape;253;p35"/>
          <p:cNvSpPr/>
          <p:nvPr/>
        </p:nvSpPr>
        <p:spPr>
          <a:xfrm>
            <a:off x="2074655" y="2522314"/>
            <a:ext cx="2117340" cy="2117340"/>
          </a:xfrm>
          <a:custGeom>
            <a:avLst/>
            <a:gdLst/>
            <a:ahLst/>
            <a:cxnLst/>
            <a:rect l="l" t="t" r="r" b="b"/>
            <a:pathLst>
              <a:path w="21600" h="21600" extrusionOk="0">
                <a:moveTo>
                  <a:pt x="19221" y="16642"/>
                </a:moveTo>
                <a:cubicBezTo>
                  <a:pt x="20412" y="14926"/>
                  <a:pt x="21050" y="12888"/>
                  <a:pt x="21050" y="10800"/>
                </a:cubicBezTo>
                <a:cubicBezTo>
                  <a:pt x="21050" y="5139"/>
                  <a:pt x="16460" y="550"/>
                  <a:pt x="10800" y="550"/>
                </a:cubicBezTo>
                <a:cubicBezTo>
                  <a:pt x="5139" y="550"/>
                  <a:pt x="550" y="5139"/>
                  <a:pt x="550" y="10800"/>
                </a:cubicBezTo>
                <a:cubicBezTo>
                  <a:pt x="549" y="12574"/>
                  <a:pt x="1010" y="14318"/>
                  <a:pt x="1886" y="15861"/>
                </a:cubicBezTo>
                <a:lnTo>
                  <a:pt x="1408" y="16133"/>
                </a:lnTo>
                <a:cubicBezTo>
                  <a:pt x="485" y="14507"/>
                  <a:pt x="0" y="12669"/>
                  <a:pt x="0" y="10800"/>
                </a:cubicBezTo>
                <a:cubicBezTo>
                  <a:pt x="0" y="4835"/>
                  <a:pt x="4835" y="0"/>
                  <a:pt x="10800" y="0"/>
                </a:cubicBezTo>
                <a:cubicBezTo>
                  <a:pt x="16764" y="0"/>
                  <a:pt x="21600" y="4835"/>
                  <a:pt x="21600" y="10800"/>
                </a:cubicBezTo>
                <a:cubicBezTo>
                  <a:pt x="21600" y="13000"/>
                  <a:pt x="20927" y="15147"/>
                  <a:pt x="19673" y="16955"/>
                </a:cubicBezTo>
                <a:lnTo>
                  <a:pt x="21892" y="18494"/>
                </a:lnTo>
                <a:lnTo>
                  <a:pt x="17751" y="19243"/>
                </a:lnTo>
                <a:lnTo>
                  <a:pt x="17003" y="15103"/>
                </a:lnTo>
                <a:lnTo>
                  <a:pt x="19221" y="16642"/>
                </a:lnTo>
                <a:close/>
              </a:path>
            </a:pathLst>
          </a:custGeom>
          <a:solidFill>
            <a:srgbClr val="26B7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54" name="Google Shape;254;p35"/>
          <p:cNvSpPr/>
          <p:nvPr/>
        </p:nvSpPr>
        <p:spPr>
          <a:xfrm>
            <a:off x="1369625" y="3490600"/>
            <a:ext cx="1808264" cy="721090"/>
          </a:xfrm>
          <a:custGeom>
            <a:avLst/>
            <a:gdLst/>
            <a:ahLst/>
            <a:cxnLst/>
            <a:rect l="l" t="t" r="r" b="b"/>
            <a:pathLst>
              <a:path w="2014779" h="801211" extrusionOk="0">
                <a:moveTo>
                  <a:pt x="0" y="80121"/>
                </a:moveTo>
                <a:cubicBezTo>
                  <a:pt x="0" y="35871"/>
                  <a:pt x="35871" y="0"/>
                  <a:pt x="80121" y="0"/>
                </a:cubicBezTo>
                <a:lnTo>
                  <a:pt x="1934658" y="0"/>
                </a:lnTo>
                <a:cubicBezTo>
                  <a:pt x="1978908" y="0"/>
                  <a:pt x="2014779" y="35871"/>
                  <a:pt x="2014779" y="80121"/>
                </a:cubicBezTo>
                <a:lnTo>
                  <a:pt x="2014779" y="721090"/>
                </a:lnTo>
                <a:cubicBezTo>
                  <a:pt x="2014779" y="765340"/>
                  <a:pt x="1978908" y="801211"/>
                  <a:pt x="1934658" y="801211"/>
                </a:cubicBezTo>
                <a:lnTo>
                  <a:pt x="80121" y="801211"/>
                </a:lnTo>
                <a:cubicBezTo>
                  <a:pt x="35871" y="801211"/>
                  <a:pt x="0" y="765340"/>
                  <a:pt x="0" y="721090"/>
                </a:cubicBezTo>
                <a:lnTo>
                  <a:pt x="0" y="80121"/>
                </a:lnTo>
                <a:close/>
              </a:path>
            </a:pathLst>
          </a:custGeom>
          <a:solidFill>
            <a:srgbClr val="26B7CC"/>
          </a:solidFill>
          <a:ln w="12700" cap="flat" cmpd="sng">
            <a:solidFill>
              <a:srgbClr val="FFFFFF"/>
            </a:solidFill>
            <a:prstDash val="solid"/>
            <a:miter lim="524288"/>
            <a:headEnd type="none" w="sm" len="sm"/>
            <a:tailEnd type="none" w="sm" len="sm"/>
          </a:ln>
        </p:spPr>
        <p:txBody>
          <a:bodyPr spcFirstLastPara="1" wrap="square" lIns="79025" tIns="58550" rIns="79025" bIns="58550"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55" name="Google Shape;255;p35"/>
          <p:cNvSpPr/>
          <p:nvPr/>
        </p:nvSpPr>
        <p:spPr>
          <a:xfrm>
            <a:off x="3425811" y="2034357"/>
            <a:ext cx="2034297" cy="1967138"/>
          </a:xfrm>
          <a:custGeom>
            <a:avLst/>
            <a:gdLst/>
            <a:ahLst/>
            <a:cxnLst/>
            <a:rect l="l" t="t" r="r" b="b"/>
            <a:pathLst>
              <a:path w="2266626" h="2185709" extrusionOk="0">
                <a:moveTo>
                  <a:pt x="186949" y="0"/>
                </a:moveTo>
                <a:lnTo>
                  <a:pt x="2079677" y="0"/>
                </a:lnTo>
                <a:cubicBezTo>
                  <a:pt x="2182926" y="0"/>
                  <a:pt x="2266626" y="83700"/>
                  <a:pt x="2266626" y="186949"/>
                </a:cubicBezTo>
                <a:lnTo>
                  <a:pt x="2266626" y="1682544"/>
                </a:lnTo>
                <a:cubicBezTo>
                  <a:pt x="2266626" y="1785793"/>
                  <a:pt x="2182926" y="1869493"/>
                  <a:pt x="2079677" y="1869493"/>
                </a:cubicBezTo>
                <a:lnTo>
                  <a:pt x="2021020" y="1869493"/>
                </a:lnTo>
                <a:lnTo>
                  <a:pt x="2021020" y="2185709"/>
                </a:lnTo>
                <a:lnTo>
                  <a:pt x="1704804" y="1869493"/>
                </a:lnTo>
                <a:lnTo>
                  <a:pt x="186949" y="1869493"/>
                </a:lnTo>
                <a:cubicBezTo>
                  <a:pt x="83700" y="1869493"/>
                  <a:pt x="0" y="1785793"/>
                  <a:pt x="0" y="1682544"/>
                </a:cubicBezTo>
                <a:lnTo>
                  <a:pt x="0" y="186949"/>
                </a:lnTo>
                <a:cubicBezTo>
                  <a:pt x="0" y="83700"/>
                  <a:pt x="83700" y="0"/>
                  <a:pt x="186949" y="0"/>
                </a:cubicBezTo>
                <a:close/>
              </a:path>
            </a:pathLst>
          </a:custGeom>
          <a:noFill/>
          <a:ln w="38100" cap="flat" cmpd="sng">
            <a:solidFill>
              <a:srgbClr val="ED4989"/>
            </a:solidFill>
            <a:prstDash val="solid"/>
            <a:bevel/>
            <a:headEnd type="none" w="sm" len="sm"/>
            <a:tailEnd type="none" w="sm" len="sm"/>
          </a:ln>
        </p:spPr>
        <p:txBody>
          <a:bodyPr spcFirstLastPara="1" wrap="square" lIns="86550" tIns="387000" rIns="86550" bIns="86550" anchor="t" anchorCtr="0">
            <a:noAutofit/>
          </a:bodyPr>
          <a:lstStyle/>
          <a:p>
            <a:pPr marL="215900" marR="0" lvl="1" indent="-38100" algn="l" rtl="0">
              <a:lnSpc>
                <a:spcPct val="90000"/>
              </a:lnSpc>
              <a:spcBef>
                <a:spcPts val="0"/>
              </a:spcBef>
              <a:spcAft>
                <a:spcPts val="0"/>
              </a:spcAft>
              <a:buClr>
                <a:schemeClr val="dk1"/>
              </a:buClr>
              <a:buSzPts val="2900"/>
              <a:buFont typeface="Arial"/>
              <a:buNone/>
            </a:pPr>
            <a:endParaRPr sz="2900" b="0" i="0" u="none" strike="noStrike" cap="none">
              <a:solidFill>
                <a:srgbClr val="000000"/>
              </a:solidFill>
              <a:latin typeface="SimSun"/>
              <a:ea typeface="SimSun"/>
              <a:cs typeface="SimSun"/>
              <a:sym typeface="SimSun"/>
            </a:endParaRPr>
          </a:p>
          <a:p>
            <a:pPr marL="0" marR="0" lvl="0" indent="0" algn="l" rtl="0">
              <a:lnSpc>
                <a:spcPct val="100000"/>
              </a:lnSpc>
              <a:spcBef>
                <a:spcPts val="400"/>
              </a:spcBef>
              <a:spcAft>
                <a:spcPts val="0"/>
              </a:spcAft>
              <a:buNone/>
            </a:pPr>
            <a:endParaRPr sz="2900" b="0" i="0" u="none" strike="noStrike" cap="none">
              <a:solidFill>
                <a:srgbClr val="000000"/>
              </a:solidFill>
              <a:latin typeface="SimSun"/>
              <a:ea typeface="SimSun"/>
              <a:cs typeface="SimSun"/>
              <a:sym typeface="SimSun"/>
            </a:endParaRPr>
          </a:p>
        </p:txBody>
      </p:sp>
      <p:sp>
        <p:nvSpPr>
          <p:cNvPr id="256" name="Google Shape;256;p35"/>
          <p:cNvSpPr/>
          <p:nvPr/>
        </p:nvSpPr>
        <p:spPr>
          <a:xfrm>
            <a:off x="4577219" y="1044174"/>
            <a:ext cx="2378430" cy="2378430"/>
          </a:xfrm>
          <a:custGeom>
            <a:avLst/>
            <a:gdLst/>
            <a:ahLst/>
            <a:cxnLst/>
            <a:rect l="l" t="t" r="r" b="b"/>
            <a:pathLst>
              <a:path w="21600" h="21600" extrusionOk="0">
                <a:moveTo>
                  <a:pt x="19331" y="5011"/>
                </a:moveTo>
                <a:cubicBezTo>
                  <a:pt x="17413" y="2183"/>
                  <a:pt x="14217" y="489"/>
                  <a:pt x="10799" y="490"/>
                </a:cubicBezTo>
                <a:cubicBezTo>
                  <a:pt x="7090" y="490"/>
                  <a:pt x="3666" y="2482"/>
                  <a:pt x="1834" y="5708"/>
                </a:cubicBezTo>
                <a:lnTo>
                  <a:pt x="1408" y="5466"/>
                </a:lnTo>
                <a:cubicBezTo>
                  <a:pt x="3327" y="2087"/>
                  <a:pt x="6914" y="0"/>
                  <a:pt x="10799" y="0"/>
                </a:cubicBezTo>
                <a:cubicBezTo>
                  <a:pt x="14379" y="-1"/>
                  <a:pt x="17727" y="1774"/>
                  <a:pt x="19737" y="4736"/>
                </a:cubicBezTo>
                <a:lnTo>
                  <a:pt x="21971" y="3220"/>
                </a:lnTo>
                <a:lnTo>
                  <a:pt x="21187" y="7311"/>
                </a:lnTo>
                <a:lnTo>
                  <a:pt x="17097" y="6527"/>
                </a:lnTo>
                <a:lnTo>
                  <a:pt x="19331" y="5011"/>
                </a:lnTo>
                <a:close/>
              </a:path>
            </a:pathLst>
          </a:custGeom>
          <a:solidFill>
            <a:srgbClr val="ED498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57" name="Google Shape;257;p35"/>
          <p:cNvSpPr/>
          <p:nvPr/>
        </p:nvSpPr>
        <p:spPr>
          <a:xfrm>
            <a:off x="3878099" y="1674809"/>
            <a:ext cx="1808264" cy="721090"/>
          </a:xfrm>
          <a:custGeom>
            <a:avLst/>
            <a:gdLst/>
            <a:ahLst/>
            <a:cxnLst/>
            <a:rect l="l" t="t" r="r" b="b"/>
            <a:pathLst>
              <a:path w="2014779" h="801211" extrusionOk="0">
                <a:moveTo>
                  <a:pt x="0" y="80121"/>
                </a:moveTo>
                <a:cubicBezTo>
                  <a:pt x="0" y="35871"/>
                  <a:pt x="35871" y="0"/>
                  <a:pt x="80121" y="0"/>
                </a:cubicBezTo>
                <a:lnTo>
                  <a:pt x="1934658" y="0"/>
                </a:lnTo>
                <a:cubicBezTo>
                  <a:pt x="1978908" y="0"/>
                  <a:pt x="2014779" y="35871"/>
                  <a:pt x="2014779" y="80121"/>
                </a:cubicBezTo>
                <a:lnTo>
                  <a:pt x="2014779" y="721090"/>
                </a:lnTo>
                <a:cubicBezTo>
                  <a:pt x="2014779" y="765340"/>
                  <a:pt x="1978908" y="801211"/>
                  <a:pt x="1934658" y="801211"/>
                </a:cubicBezTo>
                <a:lnTo>
                  <a:pt x="80121" y="801211"/>
                </a:lnTo>
                <a:cubicBezTo>
                  <a:pt x="35871" y="801211"/>
                  <a:pt x="0" y="765340"/>
                  <a:pt x="0" y="721090"/>
                </a:cubicBezTo>
                <a:lnTo>
                  <a:pt x="0" y="80121"/>
                </a:lnTo>
                <a:close/>
              </a:path>
            </a:pathLst>
          </a:custGeom>
          <a:solidFill>
            <a:srgbClr val="ED4989"/>
          </a:solidFill>
          <a:ln w="12700" cap="flat" cmpd="sng">
            <a:solidFill>
              <a:srgbClr val="FFFFFF"/>
            </a:solidFill>
            <a:prstDash val="solid"/>
            <a:miter lim="524288"/>
            <a:headEnd type="none" w="sm" len="sm"/>
            <a:tailEnd type="none" w="sm" len="sm"/>
          </a:ln>
        </p:spPr>
        <p:txBody>
          <a:bodyPr spcFirstLastPara="1" wrap="square" lIns="79025" tIns="58550" rIns="79025" bIns="58550"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58" name="Google Shape;258;p35"/>
          <p:cNvSpPr/>
          <p:nvPr/>
        </p:nvSpPr>
        <p:spPr>
          <a:xfrm>
            <a:off x="5946923" y="1771830"/>
            <a:ext cx="2034297" cy="1945704"/>
          </a:xfrm>
          <a:custGeom>
            <a:avLst/>
            <a:gdLst/>
            <a:ahLst/>
            <a:cxnLst/>
            <a:rect l="l" t="t" r="r" b="b"/>
            <a:pathLst>
              <a:path w="2266626" h="2161893" extrusionOk="0">
                <a:moveTo>
                  <a:pt x="1632483" y="0"/>
                </a:moveTo>
                <a:lnTo>
                  <a:pt x="1924883" y="292400"/>
                </a:lnTo>
                <a:lnTo>
                  <a:pt x="2079677" y="292400"/>
                </a:lnTo>
                <a:cubicBezTo>
                  <a:pt x="2182926" y="292400"/>
                  <a:pt x="2266626" y="376100"/>
                  <a:pt x="2266626" y="479349"/>
                </a:cubicBezTo>
                <a:lnTo>
                  <a:pt x="2266626" y="1974944"/>
                </a:lnTo>
                <a:cubicBezTo>
                  <a:pt x="2266626" y="2078193"/>
                  <a:pt x="2182926" y="2161893"/>
                  <a:pt x="2079677" y="2161893"/>
                </a:cubicBezTo>
                <a:lnTo>
                  <a:pt x="186949" y="2161893"/>
                </a:lnTo>
                <a:cubicBezTo>
                  <a:pt x="83700" y="2161893"/>
                  <a:pt x="0" y="2078193"/>
                  <a:pt x="0" y="1974944"/>
                </a:cubicBezTo>
                <a:lnTo>
                  <a:pt x="0" y="479349"/>
                </a:lnTo>
                <a:cubicBezTo>
                  <a:pt x="0" y="376100"/>
                  <a:pt x="83700" y="292400"/>
                  <a:pt x="186949" y="292400"/>
                </a:cubicBezTo>
                <a:lnTo>
                  <a:pt x="1632483" y="292400"/>
                </a:lnTo>
                <a:lnTo>
                  <a:pt x="1632483" y="0"/>
                </a:lnTo>
                <a:close/>
              </a:path>
            </a:pathLst>
          </a:custGeom>
          <a:solidFill>
            <a:srgbClr val="FFFFFF"/>
          </a:solidFill>
          <a:ln w="38100" cap="flat" cmpd="sng">
            <a:solidFill>
              <a:srgbClr val="2E3740"/>
            </a:solidFill>
            <a:prstDash val="solid"/>
            <a:bevel/>
            <a:headEnd type="none" w="sm" len="sm"/>
            <a:tailEnd type="none" w="sm" len="sm"/>
          </a:ln>
        </p:spPr>
        <p:txBody>
          <a:bodyPr spcFirstLastPara="1" wrap="square" lIns="86550" tIns="86550" rIns="86550" bIns="387000" anchor="t" anchorCtr="0">
            <a:noAutofit/>
          </a:bodyPr>
          <a:lstStyle/>
          <a:p>
            <a:pPr marL="215900" marR="0" lvl="1" indent="-38100" algn="l" rtl="0">
              <a:lnSpc>
                <a:spcPct val="90000"/>
              </a:lnSpc>
              <a:spcBef>
                <a:spcPts val="0"/>
              </a:spcBef>
              <a:spcAft>
                <a:spcPts val="0"/>
              </a:spcAft>
              <a:buClr>
                <a:schemeClr val="dk1"/>
              </a:buClr>
              <a:buSzPts val="2900"/>
              <a:buFont typeface="Arial"/>
              <a:buNone/>
            </a:pPr>
            <a:endParaRPr sz="2900" b="0" i="0" u="none" strike="noStrike" cap="none">
              <a:solidFill>
                <a:srgbClr val="000000"/>
              </a:solidFill>
              <a:latin typeface="SimSun"/>
              <a:ea typeface="SimSun"/>
              <a:cs typeface="SimSun"/>
              <a:sym typeface="SimSun"/>
            </a:endParaRPr>
          </a:p>
          <a:p>
            <a:pPr marL="0" marR="0" lvl="0" indent="0" algn="l" rtl="0">
              <a:lnSpc>
                <a:spcPct val="100000"/>
              </a:lnSpc>
              <a:spcBef>
                <a:spcPts val="400"/>
              </a:spcBef>
              <a:spcAft>
                <a:spcPts val="0"/>
              </a:spcAft>
              <a:buNone/>
            </a:pPr>
            <a:endParaRPr sz="2900" b="0" i="0" u="none" strike="noStrike" cap="none">
              <a:solidFill>
                <a:srgbClr val="000000"/>
              </a:solidFill>
              <a:latin typeface="SimSun"/>
              <a:ea typeface="SimSun"/>
              <a:cs typeface="SimSun"/>
              <a:sym typeface="SimSun"/>
            </a:endParaRPr>
          </a:p>
        </p:txBody>
      </p:sp>
      <p:sp>
        <p:nvSpPr>
          <p:cNvPr id="259" name="Google Shape;259;p35"/>
          <p:cNvSpPr/>
          <p:nvPr/>
        </p:nvSpPr>
        <p:spPr>
          <a:xfrm>
            <a:off x="6399210" y="3506525"/>
            <a:ext cx="1808264" cy="721090"/>
          </a:xfrm>
          <a:custGeom>
            <a:avLst/>
            <a:gdLst/>
            <a:ahLst/>
            <a:cxnLst/>
            <a:rect l="l" t="t" r="r" b="b"/>
            <a:pathLst>
              <a:path w="2014779" h="801211" extrusionOk="0">
                <a:moveTo>
                  <a:pt x="0" y="80121"/>
                </a:moveTo>
                <a:cubicBezTo>
                  <a:pt x="0" y="35871"/>
                  <a:pt x="35871" y="0"/>
                  <a:pt x="80121" y="0"/>
                </a:cubicBezTo>
                <a:lnTo>
                  <a:pt x="1934658" y="0"/>
                </a:lnTo>
                <a:cubicBezTo>
                  <a:pt x="1978908" y="0"/>
                  <a:pt x="2014779" y="35871"/>
                  <a:pt x="2014779" y="80121"/>
                </a:cubicBezTo>
                <a:lnTo>
                  <a:pt x="2014779" y="721090"/>
                </a:lnTo>
                <a:cubicBezTo>
                  <a:pt x="2014779" y="765340"/>
                  <a:pt x="1978908" y="801211"/>
                  <a:pt x="1934658" y="801211"/>
                </a:cubicBezTo>
                <a:lnTo>
                  <a:pt x="80121" y="801211"/>
                </a:lnTo>
                <a:cubicBezTo>
                  <a:pt x="35871" y="801211"/>
                  <a:pt x="0" y="765340"/>
                  <a:pt x="0" y="721090"/>
                </a:cubicBezTo>
                <a:lnTo>
                  <a:pt x="0" y="80121"/>
                </a:lnTo>
                <a:close/>
              </a:path>
            </a:pathLst>
          </a:custGeom>
          <a:solidFill>
            <a:srgbClr val="2E3740"/>
          </a:solidFill>
          <a:ln w="12700" cap="flat" cmpd="sng">
            <a:solidFill>
              <a:srgbClr val="FFFFFF"/>
            </a:solidFill>
            <a:prstDash val="solid"/>
            <a:miter lim="524288"/>
            <a:headEnd type="none" w="sm" len="sm"/>
            <a:tailEnd type="none" w="sm" len="sm"/>
          </a:ln>
        </p:spPr>
        <p:txBody>
          <a:bodyPr spcFirstLastPara="1" wrap="square" lIns="79025" tIns="58550" rIns="79025" bIns="58550"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60" name="Google Shape;260;p35"/>
          <p:cNvSpPr txBox="1"/>
          <p:nvPr/>
        </p:nvSpPr>
        <p:spPr>
          <a:xfrm>
            <a:off x="1439753" y="3662599"/>
            <a:ext cx="1668000" cy="3771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EFE9EB"/>
              </a:buClr>
              <a:buSzPts val="900"/>
              <a:buFont typeface="Calibri"/>
              <a:buNone/>
            </a:pPr>
            <a:r>
              <a:rPr lang="zh-CN" sz="2000" b="1">
                <a:solidFill>
                  <a:schemeClr val="lt1"/>
                </a:solidFill>
                <a:latin typeface="Calibri"/>
                <a:ea typeface="Calibri"/>
                <a:cs typeface="Calibri"/>
                <a:sym typeface="Calibri"/>
              </a:rPr>
              <a:t>Computing</a:t>
            </a:r>
            <a:endParaRPr sz="2000" b="1">
              <a:solidFill>
                <a:schemeClr val="lt1"/>
              </a:solidFill>
            </a:endParaRPr>
          </a:p>
        </p:txBody>
      </p:sp>
      <p:sp>
        <p:nvSpPr>
          <p:cNvPr id="261" name="Google Shape;261;p35"/>
          <p:cNvSpPr txBox="1"/>
          <p:nvPr/>
        </p:nvSpPr>
        <p:spPr>
          <a:xfrm>
            <a:off x="1455525" y="1410856"/>
            <a:ext cx="1636500" cy="2847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26B7CC"/>
              </a:buClr>
              <a:buSzPts val="1400"/>
              <a:buFont typeface="Calibri"/>
              <a:buNone/>
            </a:pPr>
            <a:r>
              <a:rPr lang="zh-CN" b="1" i="1">
                <a:solidFill>
                  <a:srgbClr val="26B7CC"/>
                </a:solidFill>
                <a:latin typeface="Calibri"/>
                <a:ea typeface="Calibri"/>
                <a:cs typeface="Calibri"/>
                <a:sym typeface="Calibri"/>
              </a:rPr>
              <a:t>1 st</a:t>
            </a:r>
            <a:endParaRPr sz="1100"/>
          </a:p>
        </p:txBody>
      </p:sp>
      <p:sp>
        <p:nvSpPr>
          <p:cNvPr id="262" name="Google Shape;262;p35"/>
          <p:cNvSpPr txBox="1"/>
          <p:nvPr/>
        </p:nvSpPr>
        <p:spPr>
          <a:xfrm>
            <a:off x="4404579" y="4098902"/>
            <a:ext cx="1636500" cy="2847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ED4989"/>
              </a:buClr>
              <a:buSzPts val="1400"/>
              <a:buFont typeface="Calibri"/>
              <a:buNone/>
            </a:pPr>
            <a:r>
              <a:rPr lang="zh-CN" b="1" i="1">
                <a:solidFill>
                  <a:srgbClr val="ED4989"/>
                </a:solidFill>
                <a:latin typeface="Calibri"/>
                <a:ea typeface="Calibri"/>
                <a:cs typeface="Calibri"/>
                <a:sym typeface="Calibri"/>
              </a:rPr>
              <a:t>2 nd</a:t>
            </a:r>
            <a:endParaRPr sz="1100"/>
          </a:p>
        </p:txBody>
      </p:sp>
      <p:sp>
        <p:nvSpPr>
          <p:cNvPr id="263" name="Google Shape;263;p35"/>
          <p:cNvSpPr txBox="1"/>
          <p:nvPr/>
        </p:nvSpPr>
        <p:spPr>
          <a:xfrm>
            <a:off x="6964212" y="1410856"/>
            <a:ext cx="1638000" cy="2847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2E3740"/>
              </a:buClr>
              <a:buSzPts val="1400"/>
              <a:buFont typeface="Calibri"/>
              <a:buNone/>
            </a:pPr>
            <a:r>
              <a:rPr lang="zh-CN" b="1" i="1">
                <a:solidFill>
                  <a:srgbClr val="2E3740"/>
                </a:solidFill>
                <a:latin typeface="Calibri"/>
                <a:ea typeface="Calibri"/>
                <a:cs typeface="Calibri"/>
                <a:sym typeface="Calibri"/>
              </a:rPr>
              <a:t>3 rd</a:t>
            </a:r>
            <a:endParaRPr b="1" i="1">
              <a:solidFill>
                <a:srgbClr val="2E3740"/>
              </a:solidFill>
              <a:latin typeface="Calibri"/>
              <a:ea typeface="Calibri"/>
              <a:cs typeface="Calibri"/>
              <a:sym typeface="Calibri"/>
            </a:endParaRPr>
          </a:p>
        </p:txBody>
      </p:sp>
      <p:sp>
        <p:nvSpPr>
          <p:cNvPr id="264" name="Google Shape;264;p35"/>
          <p:cNvSpPr txBox="1"/>
          <p:nvPr/>
        </p:nvSpPr>
        <p:spPr>
          <a:xfrm>
            <a:off x="1532550" y="2340825"/>
            <a:ext cx="84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500" b="1">
              <a:latin typeface="Calibri"/>
              <a:ea typeface="Calibri"/>
              <a:cs typeface="Calibri"/>
              <a:sym typeface="Calibri"/>
            </a:endParaRPr>
          </a:p>
        </p:txBody>
      </p:sp>
      <p:sp>
        <p:nvSpPr>
          <p:cNvPr id="265" name="Google Shape;265;p35"/>
          <p:cNvSpPr txBox="1"/>
          <p:nvPr/>
        </p:nvSpPr>
        <p:spPr>
          <a:xfrm>
            <a:off x="929950" y="2047700"/>
            <a:ext cx="2014800" cy="1800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CN" sz="1500" b="1">
                <a:latin typeface="Calibri"/>
                <a:ea typeface="Calibri"/>
                <a:cs typeface="Calibri"/>
                <a:sym typeface="Calibri"/>
              </a:rPr>
              <a:t>Input:</a:t>
            </a:r>
            <a:r>
              <a:rPr lang="zh-CN" sz="1500">
                <a:latin typeface="Calibri"/>
                <a:ea typeface="Calibri"/>
                <a:cs typeface="Calibri"/>
                <a:sym typeface="Calibri"/>
              </a:rPr>
              <a:t> parking amount for </a:t>
            </a:r>
            <a:r>
              <a:rPr lang="zh-CN" sz="1500" b="1">
                <a:solidFill>
                  <a:srgbClr val="20B3C7"/>
                </a:solidFill>
                <a:latin typeface="Calibri"/>
                <a:ea typeface="Calibri"/>
                <a:cs typeface="Calibri"/>
                <a:sym typeface="Calibri"/>
              </a:rPr>
              <a:t>each grid now</a:t>
            </a:r>
            <a:endParaRPr sz="1500" b="1">
              <a:solidFill>
                <a:srgbClr val="20B3C7"/>
              </a:solidFill>
              <a:latin typeface="Calibri"/>
              <a:ea typeface="Calibri"/>
              <a:cs typeface="Calibri"/>
              <a:sym typeface="Calibri"/>
            </a:endParaRPr>
          </a:p>
          <a:p>
            <a:pPr marL="0" lvl="0" indent="0" algn="l" rtl="0">
              <a:spcBef>
                <a:spcPts val="0"/>
              </a:spcBef>
              <a:spcAft>
                <a:spcPts val="0"/>
              </a:spcAft>
              <a:buNone/>
            </a:pPr>
            <a:endParaRPr sz="1500">
              <a:latin typeface="Calibri"/>
              <a:ea typeface="Calibri"/>
              <a:cs typeface="Calibri"/>
              <a:sym typeface="Calibri"/>
            </a:endParaRPr>
          </a:p>
          <a:p>
            <a:pPr marL="0" lvl="0" indent="0" algn="l" rtl="0">
              <a:spcBef>
                <a:spcPts val="0"/>
              </a:spcBef>
              <a:spcAft>
                <a:spcPts val="0"/>
              </a:spcAft>
              <a:buNone/>
            </a:pPr>
            <a:r>
              <a:rPr lang="zh-CN" sz="1500" b="1">
                <a:latin typeface="Calibri"/>
                <a:ea typeface="Calibri"/>
                <a:cs typeface="Calibri"/>
                <a:sym typeface="Calibri"/>
              </a:rPr>
              <a:t>Output: </a:t>
            </a:r>
            <a:r>
              <a:rPr lang="zh-CN" sz="1500">
                <a:solidFill>
                  <a:schemeClr val="dk1"/>
                </a:solidFill>
                <a:latin typeface="Calibri"/>
                <a:ea typeface="Calibri"/>
                <a:cs typeface="Calibri"/>
                <a:sym typeface="Calibri"/>
              </a:rPr>
              <a:t>parking amount for each grid </a:t>
            </a:r>
            <a:r>
              <a:rPr lang="zh-CN" sz="1500" b="1">
                <a:solidFill>
                  <a:srgbClr val="20B3C7"/>
                </a:solidFill>
                <a:latin typeface="Calibri"/>
                <a:ea typeface="Calibri"/>
                <a:cs typeface="Calibri"/>
                <a:sym typeface="Calibri"/>
              </a:rPr>
              <a:t>1h later</a:t>
            </a:r>
            <a:endParaRPr sz="1500" b="1">
              <a:solidFill>
                <a:srgbClr val="20B3C7"/>
              </a:solidFill>
              <a:latin typeface="Calibri"/>
              <a:ea typeface="Calibri"/>
              <a:cs typeface="Calibri"/>
              <a:sym typeface="Calibri"/>
            </a:endParaRPr>
          </a:p>
          <a:p>
            <a:pPr marL="0" lvl="0" indent="0" algn="l" rtl="0">
              <a:spcBef>
                <a:spcPts val="0"/>
              </a:spcBef>
              <a:spcAft>
                <a:spcPts val="0"/>
              </a:spcAft>
              <a:buNone/>
            </a:pPr>
            <a:endParaRPr sz="1500" b="1">
              <a:latin typeface="Calibri"/>
              <a:ea typeface="Calibri"/>
              <a:cs typeface="Calibri"/>
              <a:sym typeface="Calibri"/>
            </a:endParaRPr>
          </a:p>
        </p:txBody>
      </p:sp>
      <p:sp>
        <p:nvSpPr>
          <p:cNvPr id="266" name="Google Shape;266;p35"/>
          <p:cNvSpPr txBox="1"/>
          <p:nvPr/>
        </p:nvSpPr>
        <p:spPr>
          <a:xfrm>
            <a:off x="3954303" y="1846799"/>
            <a:ext cx="1668000" cy="3771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EFE9EB"/>
              </a:buClr>
              <a:buSzPts val="900"/>
              <a:buFont typeface="Calibri"/>
              <a:buNone/>
            </a:pPr>
            <a:r>
              <a:rPr lang="zh-CN" sz="2000" b="1">
                <a:solidFill>
                  <a:schemeClr val="lt1"/>
                </a:solidFill>
                <a:latin typeface="Calibri"/>
                <a:ea typeface="Calibri"/>
                <a:cs typeface="Calibri"/>
                <a:sym typeface="Calibri"/>
              </a:rPr>
              <a:t>Transforming</a:t>
            </a:r>
            <a:endParaRPr sz="2000" b="1">
              <a:solidFill>
                <a:schemeClr val="lt1"/>
              </a:solidFill>
            </a:endParaRPr>
          </a:p>
        </p:txBody>
      </p:sp>
      <p:sp>
        <p:nvSpPr>
          <p:cNvPr id="267" name="Google Shape;267;p35"/>
          <p:cNvSpPr txBox="1"/>
          <p:nvPr/>
        </p:nvSpPr>
        <p:spPr>
          <a:xfrm>
            <a:off x="6475403" y="3678524"/>
            <a:ext cx="1668000" cy="3771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EFE9EB"/>
              </a:buClr>
              <a:buSzPts val="900"/>
              <a:buFont typeface="Calibri"/>
              <a:buNone/>
            </a:pPr>
            <a:r>
              <a:rPr lang="zh-CN" sz="2000" b="1">
                <a:solidFill>
                  <a:schemeClr val="lt1"/>
                </a:solidFill>
                <a:latin typeface="Calibri"/>
                <a:ea typeface="Calibri"/>
                <a:cs typeface="Calibri"/>
                <a:sym typeface="Calibri"/>
              </a:rPr>
              <a:t>Pricing</a:t>
            </a:r>
            <a:endParaRPr sz="2000" b="1">
              <a:solidFill>
                <a:schemeClr val="lt1"/>
              </a:solidFill>
            </a:endParaRPr>
          </a:p>
        </p:txBody>
      </p:sp>
      <p:sp>
        <p:nvSpPr>
          <p:cNvPr id="268" name="Google Shape;268;p35"/>
          <p:cNvSpPr txBox="1"/>
          <p:nvPr/>
        </p:nvSpPr>
        <p:spPr>
          <a:xfrm>
            <a:off x="3443749" y="2352500"/>
            <a:ext cx="1940100" cy="15699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zh-CN" sz="1500" b="1">
                <a:latin typeface="Calibri"/>
                <a:ea typeface="Calibri"/>
                <a:cs typeface="Calibri"/>
                <a:sym typeface="Calibri"/>
              </a:rPr>
              <a:t>Total parking </a:t>
            </a:r>
            <a:endParaRPr sz="1500" b="1">
              <a:latin typeface="Calibri"/>
              <a:ea typeface="Calibri"/>
              <a:cs typeface="Calibri"/>
              <a:sym typeface="Calibri"/>
            </a:endParaRPr>
          </a:p>
          <a:p>
            <a:pPr marL="0" lvl="0" indent="0" algn="ctr" rtl="0">
              <a:spcBef>
                <a:spcPts val="0"/>
              </a:spcBef>
              <a:spcAft>
                <a:spcPts val="0"/>
              </a:spcAft>
              <a:buNone/>
            </a:pPr>
            <a:endParaRPr sz="1500" b="1">
              <a:latin typeface="Calibri"/>
              <a:ea typeface="Calibri"/>
              <a:cs typeface="Calibri"/>
              <a:sym typeface="Calibri"/>
            </a:endParaRPr>
          </a:p>
          <a:p>
            <a:pPr marL="0" lvl="0" indent="0" algn="l" rtl="0">
              <a:spcBef>
                <a:spcPts val="0"/>
              </a:spcBef>
              <a:spcAft>
                <a:spcPts val="0"/>
              </a:spcAft>
              <a:buNone/>
            </a:pPr>
            <a:r>
              <a:rPr lang="zh-CN" sz="1500" b="1">
                <a:solidFill>
                  <a:srgbClr val="ED4989"/>
                </a:solidFill>
                <a:latin typeface="Calibri"/>
                <a:ea typeface="Calibri"/>
                <a:cs typeface="Calibri"/>
                <a:sym typeface="Calibri"/>
              </a:rPr>
              <a:t>Meter amount</a:t>
            </a:r>
            <a:endParaRPr sz="1500" b="1">
              <a:solidFill>
                <a:srgbClr val="ED4989"/>
              </a:solidFill>
              <a:latin typeface="Calibri"/>
              <a:ea typeface="Calibri"/>
              <a:cs typeface="Calibri"/>
              <a:sym typeface="Calibri"/>
            </a:endParaRPr>
          </a:p>
          <a:p>
            <a:pPr marL="0" lvl="0" indent="0" algn="ctr" rtl="0">
              <a:spcBef>
                <a:spcPts val="0"/>
              </a:spcBef>
              <a:spcAft>
                <a:spcPts val="0"/>
              </a:spcAft>
              <a:buNone/>
            </a:pPr>
            <a:endParaRPr sz="1500" b="1">
              <a:latin typeface="Calibri"/>
              <a:ea typeface="Calibri"/>
              <a:cs typeface="Calibri"/>
              <a:sym typeface="Calibri"/>
            </a:endParaRPr>
          </a:p>
          <a:p>
            <a:pPr marL="0" lvl="0" indent="0" algn="r" rtl="0">
              <a:spcBef>
                <a:spcPts val="0"/>
              </a:spcBef>
              <a:spcAft>
                <a:spcPts val="0"/>
              </a:spcAft>
              <a:buNone/>
            </a:pPr>
            <a:r>
              <a:rPr lang="zh-CN" sz="1500" b="1">
                <a:latin typeface="Calibri"/>
                <a:ea typeface="Calibri"/>
                <a:cs typeface="Calibri"/>
                <a:sym typeface="Calibri"/>
              </a:rPr>
              <a:t>Occupancy</a:t>
            </a:r>
            <a:endParaRPr sz="1500" b="1">
              <a:latin typeface="Calibri"/>
              <a:ea typeface="Calibri"/>
              <a:cs typeface="Calibri"/>
              <a:sym typeface="Calibri"/>
            </a:endParaRPr>
          </a:p>
          <a:p>
            <a:pPr marL="0" lvl="0" indent="0" algn="ctr" rtl="0">
              <a:spcBef>
                <a:spcPts val="0"/>
              </a:spcBef>
              <a:spcAft>
                <a:spcPts val="0"/>
              </a:spcAft>
              <a:buNone/>
            </a:pPr>
            <a:endParaRPr sz="1500" b="1">
              <a:latin typeface="Calibri"/>
              <a:ea typeface="Calibri"/>
              <a:cs typeface="Calibri"/>
              <a:sym typeface="Calibri"/>
            </a:endParaRPr>
          </a:p>
        </p:txBody>
      </p:sp>
      <p:sp>
        <p:nvSpPr>
          <p:cNvPr id="269" name="Google Shape;269;p35"/>
          <p:cNvSpPr/>
          <p:nvPr/>
        </p:nvSpPr>
        <p:spPr>
          <a:xfrm>
            <a:off x="4692125" y="2789475"/>
            <a:ext cx="220500" cy="482700"/>
          </a:xfrm>
          <a:prstGeom prst="downArrow">
            <a:avLst>
              <a:gd name="adj1" fmla="val 50000"/>
              <a:gd name="adj2" fmla="val 50000"/>
            </a:avLst>
          </a:prstGeom>
          <a:solidFill>
            <a:srgbClr val="F6C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5"/>
          <p:cNvSpPr txBox="1"/>
          <p:nvPr/>
        </p:nvSpPr>
        <p:spPr>
          <a:xfrm>
            <a:off x="5941150" y="2047700"/>
            <a:ext cx="2298150" cy="180046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CN" sz="1500" b="1" dirty="0">
                <a:latin typeface="Calibri"/>
                <a:ea typeface="Calibri"/>
                <a:cs typeface="Calibri"/>
                <a:sym typeface="Calibri"/>
              </a:rPr>
              <a:t>occupancy            Price</a:t>
            </a:r>
            <a:endParaRPr sz="1500" b="1" dirty="0">
              <a:latin typeface="Calibri"/>
              <a:ea typeface="Calibri"/>
              <a:cs typeface="Calibri"/>
              <a:sym typeface="Calibri"/>
            </a:endParaRPr>
          </a:p>
          <a:p>
            <a:pPr marL="0" lvl="0" indent="0" algn="l" rtl="0">
              <a:spcBef>
                <a:spcPts val="0"/>
              </a:spcBef>
              <a:spcAft>
                <a:spcPts val="0"/>
              </a:spcAft>
              <a:buNone/>
            </a:pPr>
            <a:r>
              <a:rPr lang="zh-CN" sz="1500" dirty="0">
                <a:latin typeface="Calibri"/>
                <a:ea typeface="Calibri"/>
                <a:cs typeface="Calibri"/>
                <a:sym typeface="Calibri"/>
              </a:rPr>
              <a:t>    &lt; 30%                  3$</a:t>
            </a:r>
            <a:endParaRPr sz="1500" dirty="0">
              <a:latin typeface="Calibri"/>
              <a:ea typeface="Calibri"/>
              <a:cs typeface="Calibri"/>
              <a:sym typeface="Calibri"/>
            </a:endParaRPr>
          </a:p>
          <a:p>
            <a:pPr marL="0" lvl="0" indent="0" algn="l" rtl="0">
              <a:spcBef>
                <a:spcPts val="0"/>
              </a:spcBef>
              <a:spcAft>
                <a:spcPts val="0"/>
              </a:spcAft>
              <a:buNone/>
            </a:pPr>
            <a:r>
              <a:rPr lang="zh-CN" sz="1500" dirty="0">
                <a:latin typeface="Calibri"/>
                <a:ea typeface="Calibri"/>
                <a:cs typeface="Calibri"/>
                <a:sym typeface="Calibri"/>
              </a:rPr>
              <a:t> 30% - 50%	</a:t>
            </a:r>
            <a:r>
              <a:rPr lang="en-US" altLang="zh-CN" sz="1500" dirty="0">
                <a:latin typeface="Calibri"/>
                <a:ea typeface="Calibri"/>
                <a:cs typeface="Calibri"/>
                <a:sym typeface="Calibri"/>
              </a:rPr>
              <a:t>           </a:t>
            </a:r>
            <a:r>
              <a:rPr lang="zh-CN" sz="1500" dirty="0">
                <a:latin typeface="Calibri"/>
                <a:ea typeface="Calibri"/>
                <a:cs typeface="Calibri"/>
                <a:sym typeface="Calibri"/>
              </a:rPr>
              <a:t>3.5$</a:t>
            </a:r>
            <a:endParaRPr sz="1500" dirty="0">
              <a:latin typeface="Calibri"/>
              <a:ea typeface="Calibri"/>
              <a:cs typeface="Calibri"/>
              <a:sym typeface="Calibri"/>
            </a:endParaRPr>
          </a:p>
          <a:p>
            <a:pPr marL="0" lvl="0" indent="0" algn="l" rtl="0">
              <a:spcBef>
                <a:spcPts val="0"/>
              </a:spcBef>
              <a:spcAft>
                <a:spcPts val="0"/>
              </a:spcAft>
              <a:buNone/>
            </a:pPr>
            <a:r>
              <a:rPr lang="zh-CN" sz="1500" dirty="0">
                <a:solidFill>
                  <a:schemeClr val="dk1"/>
                </a:solidFill>
                <a:latin typeface="Calibri"/>
                <a:ea typeface="Calibri"/>
                <a:cs typeface="Calibri"/>
                <a:sym typeface="Calibri"/>
              </a:rPr>
              <a:t> 50% - 65%	</a:t>
            </a:r>
            <a:r>
              <a:rPr lang="en-US" altLang="zh-CN" sz="1500" dirty="0">
                <a:solidFill>
                  <a:schemeClr val="dk1"/>
                </a:solidFill>
                <a:latin typeface="Calibri"/>
                <a:ea typeface="Calibri"/>
                <a:cs typeface="Calibri"/>
                <a:sym typeface="Calibri"/>
              </a:rPr>
              <a:t>            </a:t>
            </a:r>
            <a:r>
              <a:rPr lang="zh-CN" sz="1500" dirty="0">
                <a:solidFill>
                  <a:schemeClr val="dk1"/>
                </a:solidFill>
                <a:latin typeface="Calibri"/>
                <a:ea typeface="Calibri"/>
                <a:cs typeface="Calibri"/>
                <a:sym typeface="Calibri"/>
              </a:rPr>
              <a:t> 4$</a:t>
            </a:r>
            <a:endParaRPr sz="1500" dirty="0">
              <a:solidFill>
                <a:schemeClr val="dk1"/>
              </a:solidFill>
              <a:latin typeface="Calibri"/>
              <a:ea typeface="Calibri"/>
              <a:cs typeface="Calibri"/>
              <a:sym typeface="Calibri"/>
            </a:endParaRPr>
          </a:p>
          <a:p>
            <a:pPr marL="0" lvl="0" indent="0" algn="l" rtl="0">
              <a:spcBef>
                <a:spcPts val="0"/>
              </a:spcBef>
              <a:spcAft>
                <a:spcPts val="0"/>
              </a:spcAft>
              <a:buNone/>
            </a:pPr>
            <a:r>
              <a:rPr lang="zh-CN" sz="1500" dirty="0">
                <a:solidFill>
                  <a:schemeClr val="dk1"/>
                </a:solidFill>
                <a:latin typeface="Calibri"/>
                <a:ea typeface="Calibri"/>
                <a:cs typeface="Calibri"/>
                <a:sym typeface="Calibri"/>
              </a:rPr>
              <a:t> 65% - 80%</a:t>
            </a:r>
            <a:r>
              <a:rPr lang="en-US" altLang="zh-CN" sz="1500" dirty="0">
                <a:solidFill>
                  <a:schemeClr val="dk1"/>
                </a:solidFill>
                <a:latin typeface="Calibri"/>
                <a:ea typeface="Calibri"/>
                <a:cs typeface="Calibri"/>
                <a:sym typeface="Calibri"/>
              </a:rPr>
              <a:t>.            </a:t>
            </a:r>
            <a:r>
              <a:rPr lang="zh-CN" sz="1500" dirty="0">
                <a:solidFill>
                  <a:schemeClr val="dk1"/>
                </a:solidFill>
                <a:latin typeface="Calibri"/>
                <a:ea typeface="Calibri"/>
                <a:cs typeface="Calibri"/>
                <a:sym typeface="Calibri"/>
              </a:rPr>
              <a:t>4.5$</a:t>
            </a:r>
            <a:endParaRPr sz="1500" dirty="0">
              <a:solidFill>
                <a:schemeClr val="dk1"/>
              </a:solidFill>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zh-CN" sz="1500" dirty="0">
                <a:solidFill>
                  <a:schemeClr val="dk1"/>
                </a:solidFill>
                <a:latin typeface="Calibri"/>
                <a:ea typeface="Calibri"/>
                <a:cs typeface="Calibri"/>
                <a:sym typeface="Calibri"/>
              </a:rPr>
              <a:t>    &gt; 80%</a:t>
            </a:r>
            <a:r>
              <a:rPr lang="en-US" altLang="zh-CN" sz="1500" dirty="0">
                <a:solidFill>
                  <a:schemeClr val="dk1"/>
                </a:solidFill>
                <a:latin typeface="Calibri"/>
                <a:ea typeface="Calibri"/>
                <a:cs typeface="Calibri"/>
                <a:sym typeface="Calibri"/>
              </a:rPr>
              <a:t>                   </a:t>
            </a:r>
            <a:r>
              <a:rPr lang="zh-CN" sz="1500" dirty="0">
                <a:solidFill>
                  <a:schemeClr val="dk1"/>
                </a:solidFill>
                <a:latin typeface="Calibri"/>
                <a:ea typeface="Calibri"/>
                <a:cs typeface="Calibri"/>
                <a:sym typeface="Calibri"/>
              </a:rPr>
              <a:t> 5$</a:t>
            </a:r>
            <a:endParaRPr sz="1500" dirty="0">
              <a:solidFill>
                <a:schemeClr val="dk1"/>
              </a:solidFill>
              <a:latin typeface="Calibri"/>
              <a:ea typeface="Calibri"/>
              <a:cs typeface="Calibri"/>
              <a:sym typeface="Calibri"/>
            </a:endParaRPr>
          </a:p>
          <a:p>
            <a:pPr marL="0" lvl="0" indent="0" algn="l" rtl="0">
              <a:spcBef>
                <a:spcPts val="0"/>
              </a:spcBef>
              <a:spcAft>
                <a:spcPts val="0"/>
              </a:spcAft>
              <a:buNone/>
            </a:pPr>
            <a:endParaRPr sz="1500" b="1" dirty="0">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36"/>
          <p:cNvSpPr txBox="1"/>
          <p:nvPr/>
        </p:nvSpPr>
        <p:spPr>
          <a:xfrm rot="-900000">
            <a:off x="-501253" y="-692944"/>
            <a:ext cx="4825603" cy="1265634"/>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76" name="Google Shape;276;p36"/>
          <p:cNvSpPr txBox="1"/>
          <p:nvPr/>
        </p:nvSpPr>
        <p:spPr>
          <a:xfrm rot="-960061">
            <a:off x="100790" y="71486"/>
            <a:ext cx="1825111" cy="715663"/>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lt1"/>
              </a:buClr>
              <a:buSzPts val="2100"/>
              <a:buFont typeface="Calibri"/>
              <a:buNone/>
            </a:pPr>
            <a:r>
              <a:rPr lang="zh-CN" sz="2100" b="1">
                <a:solidFill>
                  <a:schemeClr val="lt1"/>
                </a:solidFill>
                <a:latin typeface="Calibri"/>
                <a:ea typeface="Calibri"/>
                <a:cs typeface="Calibri"/>
                <a:sym typeface="Calibri"/>
              </a:rPr>
              <a:t>Application</a:t>
            </a:r>
            <a:endParaRPr sz="2100" b="1">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chemeClr val="lt1"/>
              </a:buClr>
              <a:buSzPts val="2100"/>
              <a:buFont typeface="Calibri"/>
              <a:buNone/>
            </a:pPr>
            <a:r>
              <a:rPr lang="zh-CN" sz="2100" b="1">
                <a:solidFill>
                  <a:schemeClr val="lt1"/>
                </a:solidFill>
                <a:latin typeface="Calibri"/>
                <a:ea typeface="Calibri"/>
                <a:cs typeface="Calibri"/>
                <a:sym typeface="Calibri"/>
              </a:rPr>
              <a:t>Interface</a:t>
            </a:r>
            <a:endParaRPr sz="2100" b="1">
              <a:solidFill>
                <a:schemeClr val="lt1"/>
              </a:solidFill>
              <a:latin typeface="Calibri"/>
              <a:ea typeface="Calibri"/>
              <a:cs typeface="Calibri"/>
              <a:sym typeface="Calibri"/>
            </a:endParaRPr>
          </a:p>
        </p:txBody>
      </p:sp>
      <p:pic>
        <p:nvPicPr>
          <p:cNvPr id="277" name="Google Shape;277;p36"/>
          <p:cNvPicPr preferRelativeResize="0"/>
          <p:nvPr/>
        </p:nvPicPr>
        <p:blipFill rotWithShape="1">
          <a:blip r:embed="rId4">
            <a:alphaModFix/>
          </a:blip>
          <a:srcRect/>
          <a:stretch/>
        </p:blipFill>
        <p:spPr>
          <a:xfrm>
            <a:off x="1254919" y="789384"/>
            <a:ext cx="6657975" cy="4102894"/>
          </a:xfrm>
          <a:prstGeom prst="rect">
            <a:avLst/>
          </a:prstGeom>
          <a:noFill/>
          <a:ln>
            <a:noFill/>
          </a:ln>
        </p:spPr>
      </p:pic>
      <p:sp>
        <p:nvSpPr>
          <p:cNvPr id="278" name="Google Shape;278;p36"/>
          <p:cNvSpPr txBox="1"/>
          <p:nvPr/>
        </p:nvSpPr>
        <p:spPr>
          <a:xfrm>
            <a:off x="4738081" y="232175"/>
            <a:ext cx="3969044" cy="438600"/>
          </a:xfrm>
          <a:prstGeom prst="rect">
            <a:avLst/>
          </a:prstGeom>
          <a:noFill/>
          <a:ln>
            <a:noFill/>
          </a:ln>
        </p:spPr>
        <p:txBody>
          <a:bodyPr spcFirstLastPara="1" wrap="square" lIns="68575" tIns="34275" rIns="68575" bIns="34275" anchor="t" anchorCtr="0">
            <a:spAutoFit/>
          </a:bodyPr>
          <a:lstStyle/>
          <a:p>
            <a:pPr marL="0" marR="0" lvl="0" indent="0" algn="r" rtl="0">
              <a:lnSpc>
                <a:spcPct val="100000"/>
              </a:lnSpc>
              <a:spcBef>
                <a:spcPts val="0"/>
              </a:spcBef>
              <a:spcAft>
                <a:spcPts val="0"/>
              </a:spcAft>
              <a:buClr>
                <a:schemeClr val="dk1"/>
              </a:buClr>
              <a:buSzPts val="2400"/>
              <a:buFont typeface="Microsoft Yahei"/>
              <a:buNone/>
            </a:pPr>
            <a:r>
              <a:rPr lang="zh-CN" sz="2400" b="1" i="0" u="none" dirty="0">
                <a:solidFill>
                  <a:srgbClr val="20B3C7"/>
                </a:solidFill>
                <a:latin typeface="Microsoft Yahei"/>
                <a:ea typeface="Microsoft Yahei"/>
                <a:cs typeface="Microsoft Yahei"/>
                <a:sym typeface="Microsoft Yahei"/>
              </a:rPr>
              <a:t>Wireframes of PP-Tag</a:t>
            </a:r>
            <a:endParaRPr sz="1100" dirty="0">
              <a:solidFill>
                <a:srgbClr val="20B3C7"/>
              </a:solidFill>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37"/>
          <p:cNvSpPr txBox="1"/>
          <p:nvPr/>
        </p:nvSpPr>
        <p:spPr>
          <a:xfrm rot="-900000">
            <a:off x="-501253" y="-692944"/>
            <a:ext cx="4825603" cy="1265634"/>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84" name="Google Shape;284;p37"/>
          <p:cNvSpPr txBox="1"/>
          <p:nvPr/>
        </p:nvSpPr>
        <p:spPr>
          <a:xfrm>
            <a:off x="4810539" y="232175"/>
            <a:ext cx="3896586" cy="438600"/>
          </a:xfrm>
          <a:prstGeom prst="rect">
            <a:avLst/>
          </a:prstGeom>
          <a:noFill/>
          <a:ln>
            <a:noFill/>
          </a:ln>
        </p:spPr>
        <p:txBody>
          <a:bodyPr spcFirstLastPara="1" wrap="square" lIns="68575" tIns="34275" rIns="68575" bIns="34275" anchor="t" anchorCtr="0">
            <a:spAutoFit/>
          </a:bodyPr>
          <a:lstStyle/>
          <a:p>
            <a:pPr marL="0" marR="0" lvl="0" indent="0" algn="r" rtl="0">
              <a:lnSpc>
                <a:spcPct val="100000"/>
              </a:lnSpc>
              <a:spcBef>
                <a:spcPts val="0"/>
              </a:spcBef>
              <a:spcAft>
                <a:spcPts val="0"/>
              </a:spcAft>
              <a:buClr>
                <a:schemeClr val="dk1"/>
              </a:buClr>
              <a:buSzPts val="2400"/>
              <a:buFont typeface="Microsoft Yahei"/>
              <a:buNone/>
            </a:pPr>
            <a:r>
              <a:rPr lang="zh-CN" sz="2400" b="1" i="0" u="none">
                <a:solidFill>
                  <a:srgbClr val="20B3C7"/>
                </a:solidFill>
                <a:latin typeface="Microsoft Yahei"/>
                <a:ea typeface="Microsoft Yahei"/>
                <a:cs typeface="Microsoft Yahei"/>
                <a:sym typeface="Microsoft Yahei"/>
              </a:rPr>
              <a:t>Wireframes of PP-Tag</a:t>
            </a:r>
            <a:endParaRPr sz="1100">
              <a:solidFill>
                <a:srgbClr val="20B3C7"/>
              </a:solidFill>
            </a:endParaRPr>
          </a:p>
        </p:txBody>
      </p:sp>
      <p:pic>
        <p:nvPicPr>
          <p:cNvPr id="285" name="Google Shape;285;p37"/>
          <p:cNvPicPr preferRelativeResize="0"/>
          <p:nvPr/>
        </p:nvPicPr>
        <p:blipFill rotWithShape="1">
          <a:blip r:embed="rId4">
            <a:alphaModFix/>
          </a:blip>
          <a:srcRect/>
          <a:stretch/>
        </p:blipFill>
        <p:spPr>
          <a:xfrm>
            <a:off x="1344215" y="739378"/>
            <a:ext cx="6787753" cy="4171950"/>
          </a:xfrm>
          <a:prstGeom prst="rect">
            <a:avLst/>
          </a:prstGeom>
          <a:noFill/>
          <a:ln>
            <a:noFill/>
          </a:ln>
        </p:spPr>
      </p:pic>
      <p:sp>
        <p:nvSpPr>
          <p:cNvPr id="286" name="Google Shape;286;p37"/>
          <p:cNvSpPr txBox="1"/>
          <p:nvPr/>
        </p:nvSpPr>
        <p:spPr>
          <a:xfrm rot="-960061">
            <a:off x="100790" y="71486"/>
            <a:ext cx="1825111" cy="715663"/>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lt1"/>
              </a:buClr>
              <a:buSzPts val="2100"/>
              <a:buFont typeface="Calibri"/>
              <a:buNone/>
            </a:pPr>
            <a:r>
              <a:rPr lang="zh-CN" sz="2100" b="1">
                <a:solidFill>
                  <a:schemeClr val="lt1"/>
                </a:solidFill>
                <a:latin typeface="Calibri"/>
                <a:ea typeface="Calibri"/>
                <a:cs typeface="Calibri"/>
                <a:sym typeface="Calibri"/>
              </a:rPr>
              <a:t>Application</a:t>
            </a:r>
            <a:endParaRPr sz="2100" b="1">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chemeClr val="lt1"/>
              </a:buClr>
              <a:buSzPts val="2100"/>
              <a:buFont typeface="Calibri"/>
              <a:buNone/>
            </a:pPr>
            <a:r>
              <a:rPr lang="zh-CN" sz="2100" b="1">
                <a:solidFill>
                  <a:schemeClr val="lt1"/>
                </a:solidFill>
                <a:latin typeface="Calibri"/>
                <a:ea typeface="Calibri"/>
                <a:cs typeface="Calibri"/>
                <a:sym typeface="Calibri"/>
              </a:rPr>
              <a:t>Interface</a:t>
            </a:r>
            <a:endParaRPr sz="2100" b="1">
              <a:solidFill>
                <a:schemeClr val="lt1"/>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7"/>
          <p:cNvSpPr txBox="1"/>
          <p:nvPr/>
        </p:nvSpPr>
        <p:spPr>
          <a:xfrm rot="-900000">
            <a:off x="-501253" y="-692944"/>
            <a:ext cx="4825603" cy="1265634"/>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144" name="Google Shape;144;p27"/>
          <p:cNvSpPr txBox="1"/>
          <p:nvPr/>
        </p:nvSpPr>
        <p:spPr>
          <a:xfrm rot="-960000">
            <a:off x="329803" y="234553"/>
            <a:ext cx="1368028" cy="392906"/>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lt1"/>
              </a:buClr>
              <a:buSzPts val="2100"/>
              <a:buFont typeface="Calibri"/>
              <a:buNone/>
            </a:pPr>
            <a:r>
              <a:rPr lang="zh-CN" sz="2100" b="1" i="0" u="none">
                <a:solidFill>
                  <a:schemeClr val="lt1"/>
                </a:solidFill>
                <a:latin typeface="Calibri"/>
                <a:ea typeface="Calibri"/>
                <a:cs typeface="Calibri"/>
                <a:sym typeface="Calibri"/>
              </a:rPr>
              <a:t>Status Quo</a:t>
            </a:r>
            <a:endParaRPr sz="1100"/>
          </a:p>
        </p:txBody>
      </p:sp>
      <p:sp>
        <p:nvSpPr>
          <p:cNvPr id="145" name="Google Shape;145;p27"/>
          <p:cNvSpPr txBox="1"/>
          <p:nvPr/>
        </p:nvSpPr>
        <p:spPr>
          <a:xfrm>
            <a:off x="4146947" y="876300"/>
            <a:ext cx="4558800" cy="1154400"/>
          </a:xfrm>
          <a:prstGeom prst="rect">
            <a:avLst/>
          </a:prstGeom>
          <a:noFill/>
          <a:ln>
            <a:noFill/>
          </a:ln>
        </p:spPr>
        <p:txBody>
          <a:bodyPr spcFirstLastPara="1" wrap="square" lIns="68575" tIns="34275" rIns="68575" bIns="34275" anchor="t" anchorCtr="0">
            <a:spAutoFit/>
          </a:bodyPr>
          <a:lstStyle/>
          <a:p>
            <a:pPr marL="0" marR="0" lvl="0" indent="0" algn="just" rtl="0">
              <a:lnSpc>
                <a:spcPct val="150000"/>
              </a:lnSpc>
              <a:spcBef>
                <a:spcPts val="0"/>
              </a:spcBef>
              <a:spcAft>
                <a:spcPts val="0"/>
              </a:spcAft>
              <a:buClr>
                <a:srgbClr val="000000"/>
              </a:buClr>
              <a:buSzPts val="1400"/>
              <a:buFont typeface="Calibri"/>
              <a:buNone/>
            </a:pPr>
            <a:r>
              <a:rPr lang="zh-CN" sz="1500" b="1" i="0" u="none" dirty="0">
                <a:solidFill>
                  <a:srgbClr val="000000"/>
                </a:solidFill>
                <a:latin typeface="Calibri"/>
                <a:ea typeface="Calibri"/>
                <a:cs typeface="Calibri"/>
                <a:sym typeface="Calibri"/>
              </a:rPr>
              <a:t>Clustering</a:t>
            </a:r>
            <a:endParaRPr sz="1500" b="1" i="0" u="none" dirty="0">
              <a:solidFill>
                <a:srgbClr val="000000"/>
              </a:solidFill>
              <a:latin typeface="Calibri"/>
              <a:ea typeface="Calibri"/>
              <a:cs typeface="Calibri"/>
              <a:sym typeface="Calibri"/>
            </a:endParaRPr>
          </a:p>
          <a:p>
            <a:pPr marL="0" marR="0" lvl="0" indent="0" algn="just" rtl="0">
              <a:lnSpc>
                <a:spcPct val="150000"/>
              </a:lnSpc>
              <a:spcBef>
                <a:spcPts val="0"/>
              </a:spcBef>
              <a:spcAft>
                <a:spcPts val="0"/>
              </a:spcAft>
              <a:buClr>
                <a:srgbClr val="000000"/>
              </a:buClr>
              <a:buSzPts val="1100"/>
              <a:buFont typeface="Calibri"/>
              <a:buNone/>
            </a:pPr>
            <a:r>
              <a:rPr lang="zh-CN" sz="1200" b="0" i="0" u="none" dirty="0">
                <a:solidFill>
                  <a:srgbClr val="000000"/>
                </a:solidFill>
                <a:latin typeface="Calibri"/>
                <a:ea typeface="Calibri"/>
                <a:cs typeface="Calibri"/>
                <a:sym typeface="Calibri"/>
              </a:rPr>
              <a:t>Most of the parking behaviors cluster in the </a:t>
            </a:r>
            <a:r>
              <a:rPr lang="zh-CN" sz="1200" b="1" i="0" u="none" dirty="0">
                <a:solidFill>
                  <a:srgbClr val="20B2C7"/>
                </a:solidFill>
                <a:latin typeface="Calibri"/>
                <a:ea typeface="Calibri"/>
                <a:cs typeface="Calibri"/>
                <a:sym typeface="Calibri"/>
              </a:rPr>
              <a:t>northeastern</a:t>
            </a:r>
            <a:r>
              <a:rPr lang="zh-CN" sz="1200" b="0" i="0" u="none" dirty="0">
                <a:solidFill>
                  <a:srgbClr val="000000"/>
                </a:solidFill>
                <a:latin typeface="Calibri"/>
                <a:ea typeface="Calibri"/>
                <a:cs typeface="Calibri"/>
                <a:sym typeface="Calibri"/>
              </a:rPr>
              <a:t> section of San Francisco, including </a:t>
            </a:r>
            <a:r>
              <a:rPr lang="zh-CN" sz="1200" b="1" i="0" u="none" dirty="0">
                <a:solidFill>
                  <a:srgbClr val="20B2C7"/>
                </a:solidFill>
                <a:latin typeface="Calibri"/>
                <a:ea typeface="Calibri"/>
                <a:cs typeface="Calibri"/>
                <a:sym typeface="Calibri"/>
              </a:rPr>
              <a:t>Financial District, China Town, Fisherman’s Wharf, </a:t>
            </a:r>
            <a:r>
              <a:rPr lang="zh-CN" sz="1200" b="0" i="0" u="none" dirty="0">
                <a:solidFill>
                  <a:srgbClr val="000000"/>
                </a:solidFill>
                <a:latin typeface="Calibri"/>
                <a:ea typeface="Calibri"/>
                <a:cs typeface="Calibri"/>
                <a:sym typeface="Calibri"/>
              </a:rPr>
              <a:t>etc, where many </a:t>
            </a:r>
            <a:r>
              <a:rPr lang="zh-CN" sz="1200" b="1" i="0" u="none" dirty="0">
                <a:solidFill>
                  <a:srgbClr val="20B2C7"/>
                </a:solidFill>
                <a:latin typeface="Calibri"/>
                <a:ea typeface="Calibri"/>
                <a:cs typeface="Calibri"/>
                <a:sym typeface="Calibri"/>
              </a:rPr>
              <a:t>commercial hot spots </a:t>
            </a:r>
            <a:r>
              <a:rPr lang="zh-CN" sz="1200" b="0" i="0" u="none" dirty="0">
                <a:solidFill>
                  <a:srgbClr val="000000"/>
                </a:solidFill>
                <a:latin typeface="Calibri"/>
                <a:ea typeface="Calibri"/>
                <a:cs typeface="Calibri"/>
                <a:sym typeface="Calibri"/>
              </a:rPr>
              <a:t>also gather here.</a:t>
            </a:r>
            <a:endParaRPr sz="1200" dirty="0"/>
          </a:p>
        </p:txBody>
      </p:sp>
      <p:sp>
        <p:nvSpPr>
          <p:cNvPr id="146" name="Google Shape;146;p27"/>
          <p:cNvSpPr txBox="1"/>
          <p:nvPr/>
        </p:nvSpPr>
        <p:spPr>
          <a:xfrm>
            <a:off x="4146947" y="2277665"/>
            <a:ext cx="4558800" cy="1154400"/>
          </a:xfrm>
          <a:prstGeom prst="rect">
            <a:avLst/>
          </a:prstGeom>
          <a:noFill/>
          <a:ln>
            <a:noFill/>
          </a:ln>
        </p:spPr>
        <p:txBody>
          <a:bodyPr spcFirstLastPara="1" wrap="square" lIns="68575" tIns="34275" rIns="68575" bIns="34275" anchor="t" anchorCtr="0">
            <a:spAutoFit/>
          </a:bodyPr>
          <a:lstStyle/>
          <a:p>
            <a:pPr marL="0" marR="0" lvl="0" indent="0" algn="just" rtl="0">
              <a:lnSpc>
                <a:spcPct val="150000"/>
              </a:lnSpc>
              <a:spcBef>
                <a:spcPts val="0"/>
              </a:spcBef>
              <a:spcAft>
                <a:spcPts val="0"/>
              </a:spcAft>
              <a:buClr>
                <a:srgbClr val="000000"/>
              </a:buClr>
              <a:buSzPts val="1400"/>
              <a:buFont typeface="Calibri"/>
              <a:buNone/>
            </a:pPr>
            <a:r>
              <a:rPr lang="zh-CN" sz="1500" b="1" i="0" u="none">
                <a:solidFill>
                  <a:srgbClr val="000000"/>
                </a:solidFill>
                <a:latin typeface="Calibri"/>
                <a:ea typeface="Calibri"/>
                <a:cs typeface="Calibri"/>
                <a:sym typeface="Calibri"/>
              </a:rPr>
              <a:t>Floating pricing for on-street parking</a:t>
            </a:r>
            <a:endParaRPr sz="1200"/>
          </a:p>
          <a:p>
            <a:pPr marL="0" marR="0" lvl="0" indent="0" algn="just" rtl="0">
              <a:lnSpc>
                <a:spcPct val="150000"/>
              </a:lnSpc>
              <a:spcBef>
                <a:spcPts val="0"/>
              </a:spcBef>
              <a:spcAft>
                <a:spcPts val="0"/>
              </a:spcAft>
              <a:buClr>
                <a:srgbClr val="000000"/>
              </a:buClr>
              <a:buSzPts val="1100"/>
              <a:buFont typeface="Calibri"/>
              <a:buNone/>
            </a:pPr>
            <a:r>
              <a:rPr lang="zh-CN" sz="1200" b="0" i="0" u="none">
                <a:solidFill>
                  <a:srgbClr val="000000"/>
                </a:solidFill>
                <a:latin typeface="Calibri"/>
                <a:ea typeface="Calibri"/>
                <a:cs typeface="Calibri"/>
                <a:sym typeface="Calibri"/>
              </a:rPr>
              <a:t>Many on-street meters only operate during </a:t>
            </a:r>
            <a:r>
              <a:rPr lang="zh-CN" sz="1200" b="1" i="0" u="none">
                <a:solidFill>
                  <a:srgbClr val="000000"/>
                </a:solidFill>
                <a:latin typeface="Calibri"/>
                <a:ea typeface="Calibri"/>
                <a:cs typeface="Calibri"/>
                <a:sym typeface="Calibri"/>
              </a:rPr>
              <a:t>Monday to Saturday, 9am – 6pm</a:t>
            </a:r>
            <a:r>
              <a:rPr lang="zh-CN" sz="1200" b="0" i="0" u="none">
                <a:solidFill>
                  <a:srgbClr val="000000"/>
                </a:solidFill>
                <a:latin typeface="Calibri"/>
                <a:ea typeface="Calibri"/>
                <a:cs typeface="Calibri"/>
                <a:sym typeface="Calibri"/>
              </a:rPr>
              <a:t>. The prices differ by the day of the week, time of day, &amp; neighborhood. </a:t>
            </a:r>
            <a:endParaRPr sz="1200"/>
          </a:p>
        </p:txBody>
      </p:sp>
      <p:sp>
        <p:nvSpPr>
          <p:cNvPr id="147" name="Google Shape;147;p27"/>
          <p:cNvSpPr txBox="1"/>
          <p:nvPr/>
        </p:nvSpPr>
        <p:spPr>
          <a:xfrm>
            <a:off x="4146947" y="3669506"/>
            <a:ext cx="4558800" cy="877200"/>
          </a:xfrm>
          <a:prstGeom prst="rect">
            <a:avLst/>
          </a:prstGeom>
          <a:noFill/>
          <a:ln>
            <a:noFill/>
          </a:ln>
        </p:spPr>
        <p:txBody>
          <a:bodyPr spcFirstLastPara="1" wrap="square" lIns="68575" tIns="34275" rIns="68575" bIns="34275" anchor="t" anchorCtr="0">
            <a:spAutoFit/>
          </a:bodyPr>
          <a:lstStyle/>
          <a:p>
            <a:pPr marL="0" marR="0" lvl="0" indent="0" algn="just" rtl="0">
              <a:lnSpc>
                <a:spcPct val="150000"/>
              </a:lnSpc>
              <a:spcBef>
                <a:spcPts val="0"/>
              </a:spcBef>
              <a:spcAft>
                <a:spcPts val="0"/>
              </a:spcAft>
              <a:buClr>
                <a:srgbClr val="000000"/>
              </a:buClr>
              <a:buSzPts val="1400"/>
              <a:buFont typeface="Calibri"/>
              <a:buNone/>
            </a:pPr>
            <a:r>
              <a:rPr lang="zh-CN" sz="1500" b="1" i="0" u="none">
                <a:solidFill>
                  <a:srgbClr val="000000"/>
                </a:solidFill>
                <a:latin typeface="Calibri"/>
                <a:ea typeface="Calibri"/>
                <a:cs typeface="Calibri"/>
                <a:sym typeface="Calibri"/>
              </a:rPr>
              <a:t>Exacerbating traffic congestion</a:t>
            </a:r>
            <a:endParaRPr sz="1200"/>
          </a:p>
          <a:p>
            <a:pPr marL="0" marR="0" lvl="0" indent="0" algn="just" rtl="0">
              <a:lnSpc>
                <a:spcPct val="150000"/>
              </a:lnSpc>
              <a:spcBef>
                <a:spcPts val="0"/>
              </a:spcBef>
              <a:spcAft>
                <a:spcPts val="0"/>
              </a:spcAft>
              <a:buClr>
                <a:srgbClr val="EC4988"/>
              </a:buClr>
              <a:buSzPts val="1100"/>
              <a:buFont typeface="Calibri"/>
              <a:buNone/>
            </a:pPr>
            <a:r>
              <a:rPr lang="zh-CN" sz="1200" b="1" i="0" u="none">
                <a:solidFill>
                  <a:srgbClr val="EC4988"/>
                </a:solidFill>
                <a:latin typeface="Calibri"/>
                <a:ea typeface="Calibri"/>
                <a:cs typeface="Calibri"/>
                <a:sym typeface="Calibri"/>
              </a:rPr>
              <a:t>Cruising</a:t>
            </a:r>
            <a:r>
              <a:rPr lang="zh-CN" sz="1200" b="0" i="0" u="none">
                <a:solidFill>
                  <a:srgbClr val="000000"/>
                </a:solidFill>
                <a:latin typeface="Calibri"/>
                <a:ea typeface="Calibri"/>
                <a:cs typeface="Calibri"/>
                <a:sym typeface="Calibri"/>
              </a:rPr>
              <a:t> while looking for a parking space has exacerbated traffic congestion in the lively streets of downtown San Francisco.</a:t>
            </a:r>
            <a:endParaRPr sz="1200"/>
          </a:p>
        </p:txBody>
      </p:sp>
      <p:cxnSp>
        <p:nvCxnSpPr>
          <p:cNvPr id="148" name="Google Shape;148;p27"/>
          <p:cNvCxnSpPr/>
          <p:nvPr/>
        </p:nvCxnSpPr>
        <p:spPr>
          <a:xfrm rot="10800000">
            <a:off x="4231481" y="2194321"/>
            <a:ext cx="4112419" cy="0"/>
          </a:xfrm>
          <a:prstGeom prst="straightConnector1">
            <a:avLst/>
          </a:prstGeom>
          <a:noFill/>
          <a:ln w="25400" cap="flat" cmpd="sng">
            <a:solidFill>
              <a:srgbClr val="D8D8D8"/>
            </a:solidFill>
            <a:prstDash val="solid"/>
            <a:bevel/>
            <a:headEnd type="none" w="med" len="med"/>
            <a:tailEnd type="none" w="med" len="med"/>
          </a:ln>
        </p:spPr>
      </p:cxnSp>
      <p:cxnSp>
        <p:nvCxnSpPr>
          <p:cNvPr id="149" name="Google Shape;149;p27"/>
          <p:cNvCxnSpPr/>
          <p:nvPr/>
        </p:nvCxnSpPr>
        <p:spPr>
          <a:xfrm flipH="1">
            <a:off x="4231500" y="3520678"/>
            <a:ext cx="4112400" cy="1200"/>
          </a:xfrm>
          <a:prstGeom prst="straightConnector1">
            <a:avLst/>
          </a:prstGeom>
          <a:noFill/>
          <a:ln w="25400" cap="flat" cmpd="sng">
            <a:solidFill>
              <a:srgbClr val="D8D8D8"/>
            </a:solidFill>
            <a:prstDash val="solid"/>
            <a:bevel/>
            <a:headEnd type="none" w="med" len="med"/>
            <a:tailEnd type="none" w="med" len="med"/>
          </a:ln>
        </p:spPr>
      </p:cxnSp>
      <p:sp>
        <p:nvSpPr>
          <p:cNvPr id="150" name="Google Shape;150;p27"/>
          <p:cNvSpPr/>
          <p:nvPr/>
        </p:nvSpPr>
        <p:spPr>
          <a:xfrm>
            <a:off x="3631406" y="996553"/>
            <a:ext cx="402431" cy="402431"/>
          </a:xfrm>
          <a:prstGeom prst="ellipse">
            <a:avLst/>
          </a:prstGeom>
          <a:solidFill>
            <a:srgbClr val="26B7CC"/>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FFFFFF"/>
              </a:buClr>
              <a:buSzPts val="1800"/>
              <a:buFont typeface="Calibri"/>
              <a:buNone/>
            </a:pPr>
            <a:r>
              <a:rPr lang="zh-CN" sz="1800" b="1" i="0" u="none">
                <a:solidFill>
                  <a:srgbClr val="FFFFFF"/>
                </a:solidFill>
                <a:latin typeface="Calibri"/>
                <a:ea typeface="Calibri"/>
                <a:cs typeface="Calibri"/>
                <a:sym typeface="Calibri"/>
              </a:rPr>
              <a:t>1</a:t>
            </a:r>
            <a:endParaRPr sz="1100"/>
          </a:p>
        </p:txBody>
      </p:sp>
      <p:sp>
        <p:nvSpPr>
          <p:cNvPr id="151" name="Google Shape;151;p27"/>
          <p:cNvSpPr/>
          <p:nvPr/>
        </p:nvSpPr>
        <p:spPr>
          <a:xfrm>
            <a:off x="3631406" y="2422921"/>
            <a:ext cx="402431" cy="402431"/>
          </a:xfrm>
          <a:prstGeom prst="ellipse">
            <a:avLst/>
          </a:prstGeom>
          <a:solidFill>
            <a:srgbClr val="404040"/>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FFFFFF"/>
              </a:buClr>
              <a:buSzPts val="1800"/>
              <a:buFont typeface="Calibri"/>
              <a:buNone/>
            </a:pPr>
            <a:r>
              <a:rPr lang="zh-CN" sz="1800" b="1" i="0" u="none">
                <a:solidFill>
                  <a:srgbClr val="FFFFFF"/>
                </a:solidFill>
                <a:latin typeface="Calibri"/>
                <a:ea typeface="Calibri"/>
                <a:cs typeface="Calibri"/>
                <a:sym typeface="Calibri"/>
              </a:rPr>
              <a:t>2</a:t>
            </a:r>
            <a:endParaRPr sz="1100"/>
          </a:p>
        </p:txBody>
      </p:sp>
      <p:sp>
        <p:nvSpPr>
          <p:cNvPr id="152" name="Google Shape;152;p27"/>
          <p:cNvSpPr/>
          <p:nvPr/>
        </p:nvSpPr>
        <p:spPr>
          <a:xfrm>
            <a:off x="3631406" y="3801665"/>
            <a:ext cx="402300" cy="402300"/>
          </a:xfrm>
          <a:prstGeom prst="ellipse">
            <a:avLst/>
          </a:prstGeom>
          <a:solidFill>
            <a:srgbClr val="EC4988"/>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FFFFFF"/>
              </a:buClr>
              <a:buSzPts val="1800"/>
              <a:buFont typeface="Calibri"/>
              <a:buNone/>
            </a:pPr>
            <a:r>
              <a:rPr lang="zh-CN" sz="1800" b="1" i="0" u="none">
                <a:solidFill>
                  <a:srgbClr val="FFFFFF"/>
                </a:solidFill>
                <a:latin typeface="Calibri"/>
                <a:ea typeface="Calibri"/>
                <a:cs typeface="Calibri"/>
                <a:sym typeface="Calibri"/>
              </a:rPr>
              <a:t>3</a:t>
            </a:r>
            <a:endParaRPr sz="1100"/>
          </a:p>
        </p:txBody>
      </p:sp>
      <p:pic>
        <p:nvPicPr>
          <p:cNvPr id="153" name="Google Shape;153;p27"/>
          <p:cNvPicPr preferRelativeResize="0"/>
          <p:nvPr/>
        </p:nvPicPr>
        <p:blipFill>
          <a:blip r:embed="rId4">
            <a:alphaModFix/>
          </a:blip>
          <a:stretch>
            <a:fillRect/>
          </a:stretch>
        </p:blipFill>
        <p:spPr>
          <a:xfrm>
            <a:off x="173234" y="1271977"/>
            <a:ext cx="3165116" cy="2627324"/>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8"/>
          <p:cNvSpPr txBox="1"/>
          <p:nvPr/>
        </p:nvSpPr>
        <p:spPr>
          <a:xfrm rot="-900000">
            <a:off x="-501253" y="-692944"/>
            <a:ext cx="4825603" cy="1265634"/>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161" name="Google Shape;161;p28"/>
          <p:cNvSpPr txBox="1"/>
          <p:nvPr/>
        </p:nvSpPr>
        <p:spPr>
          <a:xfrm rot="-960000">
            <a:off x="347663" y="289322"/>
            <a:ext cx="1138238" cy="392906"/>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lt1"/>
              </a:buClr>
              <a:buSzPts val="2100"/>
              <a:buFont typeface="Calibri"/>
              <a:buNone/>
            </a:pPr>
            <a:r>
              <a:rPr lang="zh-CN" sz="2100" b="1" i="0" u="none">
                <a:solidFill>
                  <a:schemeClr val="lt1"/>
                </a:solidFill>
                <a:latin typeface="Calibri"/>
                <a:ea typeface="Calibri"/>
                <a:cs typeface="Calibri"/>
                <a:sym typeface="Calibri"/>
              </a:rPr>
              <a:t>Use Case</a:t>
            </a:r>
            <a:endParaRPr sz="1100"/>
          </a:p>
        </p:txBody>
      </p:sp>
      <p:sp>
        <p:nvSpPr>
          <p:cNvPr id="162" name="Google Shape;162;p28"/>
          <p:cNvSpPr txBox="1"/>
          <p:nvPr/>
        </p:nvSpPr>
        <p:spPr>
          <a:xfrm>
            <a:off x="833438" y="1468040"/>
            <a:ext cx="7626000" cy="808200"/>
          </a:xfrm>
          <a:prstGeom prst="rect">
            <a:avLst/>
          </a:prstGeom>
          <a:noFill/>
          <a:ln>
            <a:noFill/>
          </a:ln>
        </p:spPr>
        <p:txBody>
          <a:bodyPr spcFirstLastPara="1" wrap="square" lIns="68575" tIns="34275" rIns="68575" bIns="34275" anchor="t" anchorCtr="0">
            <a:spAutoFit/>
          </a:bodyPr>
          <a:lstStyle/>
          <a:p>
            <a:pPr marL="0" marR="0" lvl="0" indent="0" algn="just" rtl="0">
              <a:lnSpc>
                <a:spcPct val="150000"/>
              </a:lnSpc>
              <a:spcBef>
                <a:spcPts val="0"/>
              </a:spcBef>
              <a:spcAft>
                <a:spcPts val="0"/>
              </a:spcAft>
              <a:buClr>
                <a:schemeClr val="dk1"/>
              </a:buClr>
              <a:buSzPts val="1400"/>
              <a:buFont typeface="Microsoft Yahei"/>
              <a:buNone/>
            </a:pPr>
            <a:r>
              <a:rPr lang="zh-CN" sz="1200">
                <a:latin typeface="Calibri"/>
                <a:ea typeface="Calibri"/>
                <a:cs typeface="Calibri"/>
                <a:sym typeface="Calibri"/>
              </a:rPr>
              <a:t>Our main stakeholder is</a:t>
            </a:r>
            <a:r>
              <a:rPr lang="zh-CN" sz="1200" b="1">
                <a:solidFill>
                  <a:srgbClr val="20B2C7"/>
                </a:solidFill>
                <a:latin typeface="Calibri"/>
                <a:ea typeface="Calibri"/>
                <a:cs typeface="Calibri"/>
                <a:sym typeface="Calibri"/>
              </a:rPr>
              <a:t> SFMTA </a:t>
            </a:r>
            <a:r>
              <a:rPr lang="zh-CN" sz="1200">
                <a:latin typeface="Calibri"/>
                <a:ea typeface="Calibri"/>
                <a:cs typeface="Calibri"/>
                <a:sym typeface="Calibri"/>
              </a:rPr>
              <a:t>which operates most of the on-street parking in San Francisco. </a:t>
            </a:r>
            <a:endParaRPr sz="1200">
              <a:latin typeface="Calibri"/>
              <a:ea typeface="Calibri"/>
              <a:cs typeface="Calibri"/>
              <a:sym typeface="Calibri"/>
            </a:endParaRPr>
          </a:p>
          <a:p>
            <a:pPr marL="0" marR="0" lvl="0" indent="0" algn="just" rtl="0">
              <a:lnSpc>
                <a:spcPct val="150000"/>
              </a:lnSpc>
              <a:spcBef>
                <a:spcPts val="0"/>
              </a:spcBef>
              <a:spcAft>
                <a:spcPts val="0"/>
              </a:spcAft>
              <a:buClr>
                <a:schemeClr val="dk1"/>
              </a:buClr>
              <a:buSzPts val="1400"/>
              <a:buFont typeface="Microsoft Yahei"/>
              <a:buNone/>
            </a:pPr>
            <a:r>
              <a:rPr lang="zh-CN" sz="1200">
                <a:latin typeface="Calibri"/>
                <a:ea typeface="Calibri"/>
                <a:cs typeface="Calibri"/>
                <a:sym typeface="Calibri"/>
              </a:rPr>
              <a:t>We want to carry out a prediction model to help SFMTA with parking pricing process.</a:t>
            </a:r>
            <a:endParaRPr sz="1200" b="1">
              <a:solidFill>
                <a:srgbClr val="20B2C7"/>
              </a:solidFill>
              <a:latin typeface="Calibri"/>
              <a:ea typeface="Calibri"/>
              <a:cs typeface="Calibri"/>
              <a:sym typeface="Calibri"/>
            </a:endParaRPr>
          </a:p>
          <a:p>
            <a:pPr marL="0" marR="0" lvl="0" indent="0" algn="just" rtl="0">
              <a:lnSpc>
                <a:spcPct val="100000"/>
              </a:lnSpc>
              <a:spcBef>
                <a:spcPts val="0"/>
              </a:spcBef>
              <a:spcAft>
                <a:spcPts val="0"/>
              </a:spcAft>
              <a:buNone/>
            </a:pPr>
            <a:endParaRPr sz="1200" b="1">
              <a:solidFill>
                <a:srgbClr val="20B2C7"/>
              </a:solidFill>
              <a:latin typeface="Calibri"/>
              <a:ea typeface="Calibri"/>
              <a:cs typeface="Calibri"/>
              <a:sym typeface="Calibri"/>
            </a:endParaRPr>
          </a:p>
        </p:txBody>
      </p:sp>
      <p:sp>
        <p:nvSpPr>
          <p:cNvPr id="163" name="Google Shape;163;p28"/>
          <p:cNvSpPr txBox="1"/>
          <p:nvPr/>
        </p:nvSpPr>
        <p:spPr>
          <a:xfrm>
            <a:off x="833438" y="1054894"/>
            <a:ext cx="1889400" cy="531000"/>
          </a:xfrm>
          <a:prstGeom prst="rect">
            <a:avLst/>
          </a:prstGeom>
          <a:noFill/>
          <a:ln>
            <a:noFill/>
          </a:ln>
        </p:spPr>
        <p:txBody>
          <a:bodyPr spcFirstLastPara="1" wrap="square" lIns="68575" tIns="34275" rIns="68575" bIns="34275" anchor="t" anchorCtr="0">
            <a:spAutoFit/>
          </a:bodyPr>
          <a:lstStyle/>
          <a:p>
            <a:pPr marL="215900" marR="0" lvl="0" indent="-209550" algn="l" rtl="0">
              <a:lnSpc>
                <a:spcPct val="100000"/>
              </a:lnSpc>
              <a:spcBef>
                <a:spcPts val="0"/>
              </a:spcBef>
              <a:spcAft>
                <a:spcPts val="0"/>
              </a:spcAft>
              <a:buClr>
                <a:schemeClr val="dk1"/>
              </a:buClr>
              <a:buSzPts val="1500"/>
              <a:buFont typeface="Calibri"/>
              <a:buChar char="•"/>
            </a:pPr>
            <a:r>
              <a:rPr lang="zh-CN" sz="1500" b="1" i="0" u="none">
                <a:solidFill>
                  <a:schemeClr val="dk1"/>
                </a:solidFill>
                <a:latin typeface="Calibri"/>
                <a:ea typeface="Calibri"/>
                <a:cs typeface="Calibri"/>
                <a:sym typeface="Calibri"/>
              </a:rPr>
              <a:t>Stakeholders</a:t>
            </a:r>
            <a:endParaRPr sz="1500">
              <a:latin typeface="Calibri"/>
              <a:ea typeface="Calibri"/>
              <a:cs typeface="Calibri"/>
              <a:sym typeface="Calibri"/>
            </a:endParaRPr>
          </a:p>
          <a:p>
            <a:pPr marL="0" marR="0" lvl="0" indent="0" algn="l" rtl="0">
              <a:lnSpc>
                <a:spcPct val="100000"/>
              </a:lnSpc>
              <a:spcBef>
                <a:spcPts val="0"/>
              </a:spcBef>
              <a:spcAft>
                <a:spcPts val="0"/>
              </a:spcAft>
              <a:buNone/>
            </a:pPr>
            <a:endParaRPr sz="1500" b="1" i="0" u="none">
              <a:solidFill>
                <a:schemeClr val="dk1"/>
              </a:solidFill>
              <a:latin typeface="Calibri"/>
              <a:ea typeface="Calibri"/>
              <a:cs typeface="Calibri"/>
              <a:sym typeface="Calibri"/>
            </a:endParaRPr>
          </a:p>
        </p:txBody>
      </p:sp>
      <p:sp>
        <p:nvSpPr>
          <p:cNvPr id="164" name="Google Shape;164;p28"/>
          <p:cNvSpPr txBox="1"/>
          <p:nvPr/>
        </p:nvSpPr>
        <p:spPr>
          <a:xfrm>
            <a:off x="833438" y="2024840"/>
            <a:ext cx="2772900" cy="531000"/>
          </a:xfrm>
          <a:prstGeom prst="rect">
            <a:avLst/>
          </a:prstGeom>
          <a:noFill/>
          <a:ln>
            <a:noFill/>
          </a:ln>
        </p:spPr>
        <p:txBody>
          <a:bodyPr spcFirstLastPara="1" wrap="square" lIns="68575" tIns="34275" rIns="68575" bIns="34275" anchor="t" anchorCtr="0">
            <a:spAutoFit/>
          </a:bodyPr>
          <a:lstStyle/>
          <a:p>
            <a:pPr marL="215900" marR="0" lvl="0" indent="-209550" algn="l" rtl="0">
              <a:lnSpc>
                <a:spcPct val="100000"/>
              </a:lnSpc>
              <a:spcBef>
                <a:spcPts val="0"/>
              </a:spcBef>
              <a:spcAft>
                <a:spcPts val="0"/>
              </a:spcAft>
              <a:buClr>
                <a:schemeClr val="dk1"/>
              </a:buClr>
              <a:buSzPts val="1500"/>
              <a:buFont typeface="Calibri"/>
              <a:buChar char="•"/>
            </a:pPr>
            <a:r>
              <a:rPr lang="zh-CN" sz="1500" b="1">
                <a:solidFill>
                  <a:schemeClr val="dk1"/>
                </a:solidFill>
                <a:latin typeface="Calibri"/>
                <a:ea typeface="Calibri"/>
                <a:cs typeface="Calibri"/>
                <a:sym typeface="Calibri"/>
              </a:rPr>
              <a:t>Problem of Underpricing</a:t>
            </a:r>
            <a:endParaRPr sz="1500" b="1">
              <a:solidFill>
                <a:srgbClr val="20B2C7"/>
              </a:solidFill>
              <a:latin typeface="Calibri"/>
              <a:ea typeface="Calibri"/>
              <a:cs typeface="Calibri"/>
              <a:sym typeface="Calibri"/>
            </a:endParaRPr>
          </a:p>
          <a:p>
            <a:pPr marL="0" marR="0" lvl="0" indent="0" algn="l" rtl="0">
              <a:lnSpc>
                <a:spcPct val="100000"/>
              </a:lnSpc>
              <a:spcBef>
                <a:spcPts val="0"/>
              </a:spcBef>
              <a:spcAft>
                <a:spcPts val="0"/>
              </a:spcAft>
              <a:buNone/>
            </a:pPr>
            <a:endParaRPr sz="1500" b="1">
              <a:solidFill>
                <a:srgbClr val="20B2C7"/>
              </a:solidFill>
              <a:latin typeface="Calibri"/>
              <a:ea typeface="Calibri"/>
              <a:cs typeface="Calibri"/>
              <a:sym typeface="Calibri"/>
            </a:endParaRPr>
          </a:p>
        </p:txBody>
      </p:sp>
      <p:sp>
        <p:nvSpPr>
          <p:cNvPr id="165" name="Google Shape;165;p28"/>
          <p:cNvSpPr/>
          <p:nvPr/>
        </p:nvSpPr>
        <p:spPr>
          <a:xfrm>
            <a:off x="1672828" y="3101578"/>
            <a:ext cx="1950244" cy="1027509"/>
          </a:xfrm>
          <a:prstGeom prst="roundRect">
            <a:avLst>
              <a:gd name="adj" fmla="val 16667"/>
            </a:avLst>
          </a:prstGeom>
          <a:solidFill>
            <a:srgbClr val="20B3C7">
              <a:alpha val="69803"/>
            </a:srgbClr>
          </a:solidFill>
          <a:ln w="28575" cap="flat" cmpd="sng">
            <a:solidFill>
              <a:schemeClr val="dk1"/>
            </a:solidFill>
            <a:prstDash val="solid"/>
            <a:miter lim="800000"/>
            <a:headEnd type="none" w="sm" len="sm"/>
            <a:tailEnd type="none" w="sm" len="sm"/>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1" i="0" u="none">
              <a:solidFill>
                <a:schemeClr val="dk1"/>
              </a:solidFill>
              <a:latin typeface="Calibri"/>
              <a:ea typeface="Calibri"/>
              <a:cs typeface="Calibri"/>
              <a:sym typeface="Calibri"/>
            </a:endParaRPr>
          </a:p>
          <a:p>
            <a:pPr marL="0" marR="0" lvl="0" indent="0" algn="ctr" rtl="0">
              <a:lnSpc>
                <a:spcPct val="100000"/>
              </a:lnSpc>
              <a:spcBef>
                <a:spcPts val="0"/>
              </a:spcBef>
              <a:spcAft>
                <a:spcPts val="0"/>
              </a:spcAft>
              <a:buClr>
                <a:schemeClr val="dk1"/>
              </a:buClr>
              <a:buSzPts val="1400"/>
              <a:buFont typeface="Microsoft Yahei"/>
              <a:buNone/>
            </a:pPr>
            <a:r>
              <a:rPr lang="zh-CN" sz="1400" b="1" i="0" u="none">
                <a:solidFill>
                  <a:schemeClr val="dk1"/>
                </a:solidFill>
                <a:latin typeface="Calibri"/>
                <a:ea typeface="Calibri"/>
                <a:cs typeface="Calibri"/>
                <a:sym typeface="Calibri"/>
              </a:rPr>
              <a:t>Underpricing of on-street parking</a:t>
            </a:r>
            <a:endParaRPr sz="1100">
              <a:latin typeface="Calibri"/>
              <a:ea typeface="Calibri"/>
              <a:cs typeface="Calibri"/>
              <a:sym typeface="Calibri"/>
            </a:endParaRPr>
          </a:p>
        </p:txBody>
      </p:sp>
      <p:sp>
        <p:nvSpPr>
          <p:cNvPr id="166" name="Google Shape;166;p28"/>
          <p:cNvSpPr/>
          <p:nvPr/>
        </p:nvSpPr>
        <p:spPr>
          <a:xfrm>
            <a:off x="4827984" y="2494359"/>
            <a:ext cx="1950244" cy="1027509"/>
          </a:xfrm>
          <a:prstGeom prst="roundRect">
            <a:avLst>
              <a:gd name="adj" fmla="val 16667"/>
            </a:avLst>
          </a:prstGeom>
          <a:solidFill>
            <a:srgbClr val="20B3C7">
              <a:alpha val="69803"/>
            </a:srgbClr>
          </a:solidFill>
          <a:ln w="28575" cap="flat" cmpd="sng">
            <a:solidFill>
              <a:schemeClr val="dk1"/>
            </a:solidFill>
            <a:prstDash val="solid"/>
            <a:miter lim="800000"/>
            <a:headEnd type="none" w="sm" len="sm"/>
            <a:tailEnd type="none" w="sm" len="sm"/>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1" i="0" u="none">
              <a:solidFill>
                <a:schemeClr val="dk1"/>
              </a:solidFill>
              <a:latin typeface="Calibri"/>
              <a:ea typeface="Calibri"/>
              <a:cs typeface="Calibri"/>
              <a:sym typeface="Calibri"/>
            </a:endParaRPr>
          </a:p>
          <a:p>
            <a:pPr marL="0" marR="0" lvl="0" indent="0" algn="ctr" rtl="0">
              <a:lnSpc>
                <a:spcPct val="100000"/>
              </a:lnSpc>
              <a:spcBef>
                <a:spcPts val="0"/>
              </a:spcBef>
              <a:spcAft>
                <a:spcPts val="0"/>
              </a:spcAft>
              <a:buClr>
                <a:schemeClr val="dk1"/>
              </a:buClr>
              <a:buSzPts val="1400"/>
              <a:buFont typeface="Microsoft Yahei"/>
              <a:buNone/>
            </a:pPr>
            <a:r>
              <a:rPr lang="zh-CN" sz="1400" b="1" i="0" u="none">
                <a:solidFill>
                  <a:schemeClr val="dk1"/>
                </a:solidFill>
                <a:latin typeface="Calibri"/>
                <a:ea typeface="Calibri"/>
                <a:cs typeface="Calibri"/>
                <a:sym typeface="Calibri"/>
              </a:rPr>
              <a:t>Overcrowded Roads</a:t>
            </a:r>
            <a:endParaRPr sz="1100">
              <a:latin typeface="Calibri"/>
              <a:ea typeface="Calibri"/>
              <a:cs typeface="Calibri"/>
              <a:sym typeface="Calibri"/>
            </a:endParaRPr>
          </a:p>
        </p:txBody>
      </p:sp>
      <p:sp>
        <p:nvSpPr>
          <p:cNvPr id="167" name="Google Shape;167;p28"/>
          <p:cNvSpPr/>
          <p:nvPr/>
        </p:nvSpPr>
        <p:spPr>
          <a:xfrm>
            <a:off x="4827984" y="3762375"/>
            <a:ext cx="1950244" cy="1026319"/>
          </a:xfrm>
          <a:prstGeom prst="roundRect">
            <a:avLst>
              <a:gd name="adj" fmla="val 16667"/>
            </a:avLst>
          </a:prstGeom>
          <a:solidFill>
            <a:srgbClr val="20B3C7">
              <a:alpha val="69803"/>
            </a:srgbClr>
          </a:solidFill>
          <a:ln w="28575" cap="flat" cmpd="sng">
            <a:solidFill>
              <a:schemeClr val="dk1"/>
            </a:solidFill>
            <a:prstDash val="solid"/>
            <a:miter lim="800000"/>
            <a:headEnd type="none" w="sm" len="sm"/>
            <a:tailEnd type="none" w="sm" len="sm"/>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1" i="0" u="none" dirty="0">
              <a:solidFill>
                <a:schemeClr val="dk1"/>
              </a:solidFill>
              <a:latin typeface="Calibri"/>
              <a:ea typeface="Calibri"/>
              <a:cs typeface="Calibri"/>
              <a:sym typeface="Calibri"/>
            </a:endParaRPr>
          </a:p>
          <a:p>
            <a:pPr marL="0" marR="0" lvl="0" indent="0" algn="ctr" rtl="0">
              <a:lnSpc>
                <a:spcPct val="100000"/>
              </a:lnSpc>
              <a:spcBef>
                <a:spcPts val="0"/>
              </a:spcBef>
              <a:spcAft>
                <a:spcPts val="0"/>
              </a:spcAft>
              <a:buClr>
                <a:schemeClr val="dk1"/>
              </a:buClr>
              <a:buSzPts val="1400"/>
              <a:buFont typeface="Microsoft Yahei"/>
              <a:buNone/>
            </a:pPr>
            <a:r>
              <a:rPr lang="zh-CN" sz="1400" b="1" i="0" u="none" dirty="0">
                <a:solidFill>
                  <a:schemeClr val="dk1"/>
                </a:solidFill>
                <a:latin typeface="Calibri"/>
                <a:ea typeface="Calibri"/>
                <a:cs typeface="Calibri"/>
                <a:sym typeface="Calibri"/>
              </a:rPr>
              <a:t>Negative Externalities</a:t>
            </a:r>
            <a:endParaRPr sz="1100" dirty="0">
              <a:latin typeface="Calibri"/>
              <a:ea typeface="Calibri"/>
              <a:cs typeface="Calibri"/>
              <a:sym typeface="Calibri"/>
            </a:endParaRPr>
          </a:p>
        </p:txBody>
      </p:sp>
      <p:sp>
        <p:nvSpPr>
          <p:cNvPr id="168" name="Google Shape;168;p28"/>
          <p:cNvSpPr/>
          <p:nvPr/>
        </p:nvSpPr>
        <p:spPr>
          <a:xfrm>
            <a:off x="3938588" y="3395663"/>
            <a:ext cx="561975" cy="442913"/>
          </a:xfrm>
          <a:prstGeom prst="rightArrow">
            <a:avLst>
              <a:gd name="adj1" fmla="val 13088"/>
              <a:gd name="adj2" fmla="val 50000"/>
            </a:avLst>
          </a:prstGeom>
          <a:solidFill>
            <a:schemeClr val="lt1"/>
          </a:solidFill>
          <a:ln w="38100" cap="flat" cmpd="sng">
            <a:solidFill>
              <a:srgbClr val="20B3C7"/>
            </a:solidFill>
            <a:prstDash val="solid"/>
            <a:miter lim="800000"/>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400" i="0" u="none">
              <a:solidFill>
                <a:schemeClr val="dk1"/>
              </a:solidFill>
              <a:latin typeface="Calibri"/>
              <a:ea typeface="Calibri"/>
              <a:cs typeface="Calibri"/>
              <a:sym typeface="Calibri"/>
            </a:endParaRPr>
          </a:p>
        </p:txBody>
      </p:sp>
      <p:sp>
        <p:nvSpPr>
          <p:cNvPr id="169" name="Google Shape;169;p28"/>
          <p:cNvSpPr txBox="1"/>
          <p:nvPr/>
        </p:nvSpPr>
        <p:spPr>
          <a:xfrm>
            <a:off x="6916340" y="3773090"/>
            <a:ext cx="2133600" cy="931200"/>
          </a:xfrm>
          <a:prstGeom prst="rect">
            <a:avLst/>
          </a:prstGeom>
          <a:noFill/>
          <a:ln>
            <a:noFill/>
          </a:ln>
        </p:spPr>
        <p:txBody>
          <a:bodyPr spcFirstLastPara="1" wrap="square" lIns="68575" tIns="34275" rIns="68575" bIns="34275" anchor="t" anchorCtr="0">
            <a:spAutoFit/>
          </a:bodyPr>
          <a:lstStyle/>
          <a:p>
            <a:pPr marL="215900" marR="0" lvl="0" indent="-215900" algn="l" rtl="0">
              <a:lnSpc>
                <a:spcPct val="150000"/>
              </a:lnSpc>
              <a:spcBef>
                <a:spcPts val="0"/>
              </a:spcBef>
              <a:spcAft>
                <a:spcPts val="0"/>
              </a:spcAft>
              <a:buClr>
                <a:schemeClr val="dk1"/>
              </a:buClr>
              <a:buSzPts val="1400"/>
              <a:buFont typeface="Calibri"/>
              <a:buChar char="•"/>
            </a:pPr>
            <a:r>
              <a:rPr lang="zh-CN" sz="1400" b="1" i="0" u="none">
                <a:solidFill>
                  <a:schemeClr val="dk1"/>
                </a:solidFill>
                <a:latin typeface="Calibri"/>
                <a:ea typeface="Calibri"/>
                <a:cs typeface="Calibri"/>
                <a:sym typeface="Calibri"/>
              </a:rPr>
              <a:t>Congestion</a:t>
            </a:r>
            <a:endParaRPr sz="1100">
              <a:latin typeface="Calibri"/>
              <a:ea typeface="Calibri"/>
              <a:cs typeface="Calibri"/>
              <a:sym typeface="Calibri"/>
            </a:endParaRPr>
          </a:p>
          <a:p>
            <a:pPr marL="215900" marR="0" lvl="0" indent="-215900" algn="l" rtl="0">
              <a:lnSpc>
                <a:spcPct val="150000"/>
              </a:lnSpc>
              <a:spcBef>
                <a:spcPts val="0"/>
              </a:spcBef>
              <a:spcAft>
                <a:spcPts val="0"/>
              </a:spcAft>
              <a:buClr>
                <a:schemeClr val="dk1"/>
              </a:buClr>
              <a:buSzPts val="1400"/>
              <a:buFont typeface="Calibri"/>
              <a:buChar char="•"/>
            </a:pPr>
            <a:r>
              <a:rPr lang="zh-CN" sz="1400" b="1" i="0" u="none">
                <a:solidFill>
                  <a:schemeClr val="dk1"/>
                </a:solidFill>
                <a:latin typeface="Calibri"/>
                <a:ea typeface="Calibri"/>
                <a:cs typeface="Calibri"/>
                <a:sym typeface="Calibri"/>
              </a:rPr>
              <a:t>Air pollution</a:t>
            </a:r>
            <a:endParaRPr sz="1100">
              <a:latin typeface="Calibri"/>
              <a:ea typeface="Calibri"/>
              <a:cs typeface="Calibri"/>
              <a:sym typeface="Calibri"/>
            </a:endParaRPr>
          </a:p>
          <a:p>
            <a:pPr marL="215900" marR="0" lvl="0" indent="-215900" algn="l" rtl="0">
              <a:lnSpc>
                <a:spcPct val="150000"/>
              </a:lnSpc>
              <a:spcBef>
                <a:spcPts val="0"/>
              </a:spcBef>
              <a:spcAft>
                <a:spcPts val="0"/>
              </a:spcAft>
              <a:buClr>
                <a:schemeClr val="dk1"/>
              </a:buClr>
              <a:buSzPts val="1400"/>
              <a:buFont typeface="Calibri"/>
              <a:buChar char="•"/>
            </a:pPr>
            <a:r>
              <a:rPr lang="zh-CN" sz="1400" b="1" i="0" u="none">
                <a:solidFill>
                  <a:schemeClr val="dk1"/>
                </a:solidFill>
                <a:latin typeface="Calibri"/>
                <a:ea typeface="Calibri"/>
                <a:cs typeface="Calibri"/>
                <a:sym typeface="Calibri"/>
              </a:rPr>
              <a:t>Fuel consumption</a:t>
            </a:r>
            <a:endParaRPr sz="1100">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9"/>
          <p:cNvSpPr txBox="1"/>
          <p:nvPr/>
        </p:nvSpPr>
        <p:spPr>
          <a:xfrm rot="-900000">
            <a:off x="-501253" y="-692944"/>
            <a:ext cx="4825603" cy="1265634"/>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500" i="0" u="none">
              <a:solidFill>
                <a:schemeClr val="dk1"/>
              </a:solidFill>
              <a:latin typeface="Calibri"/>
              <a:ea typeface="Calibri"/>
              <a:cs typeface="Calibri"/>
              <a:sym typeface="Calibri"/>
            </a:endParaRPr>
          </a:p>
        </p:txBody>
      </p:sp>
      <p:sp>
        <p:nvSpPr>
          <p:cNvPr id="176" name="Google Shape;176;p29"/>
          <p:cNvSpPr txBox="1"/>
          <p:nvPr/>
        </p:nvSpPr>
        <p:spPr>
          <a:xfrm>
            <a:off x="1013222" y="1828800"/>
            <a:ext cx="7627200" cy="2538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dk1"/>
              </a:buClr>
              <a:buSzPts val="1400"/>
              <a:buFont typeface="Arial"/>
              <a:buNone/>
            </a:pPr>
            <a:r>
              <a:rPr lang="zh-CN" sz="1200" i="0" u="none">
                <a:solidFill>
                  <a:schemeClr val="dk1"/>
                </a:solidFill>
                <a:latin typeface="Calibri"/>
                <a:ea typeface="Calibri"/>
                <a:cs typeface="Calibri"/>
                <a:sym typeface="Calibri"/>
              </a:rPr>
              <a:t>Parking fee rate changes with</a:t>
            </a:r>
            <a:r>
              <a:rPr lang="zh-CN" sz="1200" b="1" i="0" u="none">
                <a:solidFill>
                  <a:schemeClr val="dk1"/>
                </a:solidFill>
                <a:latin typeface="Calibri"/>
                <a:ea typeface="Calibri"/>
                <a:cs typeface="Calibri"/>
                <a:sym typeface="Calibri"/>
              </a:rPr>
              <a:t> </a:t>
            </a:r>
            <a:r>
              <a:rPr lang="zh-CN" sz="1200" b="1" i="0" u="none">
                <a:solidFill>
                  <a:srgbClr val="20B3C7"/>
                </a:solidFill>
                <a:latin typeface="Calibri"/>
                <a:ea typeface="Calibri"/>
                <a:cs typeface="Calibri"/>
                <a:sym typeface="Calibri"/>
              </a:rPr>
              <a:t>time </a:t>
            </a:r>
            <a:r>
              <a:rPr lang="zh-CN" sz="1200" i="0" u="none">
                <a:solidFill>
                  <a:schemeClr val="dk1"/>
                </a:solidFill>
                <a:latin typeface="Calibri"/>
                <a:ea typeface="Calibri"/>
                <a:cs typeface="Calibri"/>
                <a:sym typeface="Calibri"/>
              </a:rPr>
              <a:t>and </a:t>
            </a:r>
            <a:r>
              <a:rPr lang="zh-CN" sz="1200" b="1" i="0" u="none">
                <a:solidFill>
                  <a:srgbClr val="20B3C7"/>
                </a:solidFill>
                <a:latin typeface="Calibri"/>
                <a:ea typeface="Calibri"/>
                <a:cs typeface="Calibri"/>
                <a:sym typeface="Calibri"/>
              </a:rPr>
              <a:t>space</a:t>
            </a:r>
            <a:r>
              <a:rPr lang="zh-CN" sz="1200" i="0" u="none">
                <a:solidFill>
                  <a:schemeClr val="dk1"/>
                </a:solidFill>
                <a:latin typeface="Calibri"/>
                <a:ea typeface="Calibri"/>
                <a:cs typeface="Calibri"/>
                <a:sym typeface="Calibri"/>
              </a:rPr>
              <a:t>, according to the parking demand.</a:t>
            </a:r>
            <a:endParaRPr sz="1200">
              <a:latin typeface="Calibri"/>
              <a:ea typeface="Calibri"/>
              <a:cs typeface="Calibri"/>
              <a:sym typeface="Calibri"/>
            </a:endParaRPr>
          </a:p>
        </p:txBody>
      </p:sp>
      <p:sp>
        <p:nvSpPr>
          <p:cNvPr id="177" name="Google Shape;177;p29"/>
          <p:cNvSpPr txBox="1"/>
          <p:nvPr/>
        </p:nvSpPr>
        <p:spPr>
          <a:xfrm>
            <a:off x="2169319" y="578644"/>
            <a:ext cx="6373500" cy="453900"/>
          </a:xfrm>
          <a:prstGeom prst="rect">
            <a:avLst/>
          </a:prstGeom>
          <a:noFill/>
          <a:ln>
            <a:noFill/>
          </a:ln>
        </p:spPr>
        <p:txBody>
          <a:bodyPr spcFirstLastPara="1" wrap="square" lIns="68575" tIns="34275" rIns="68575" bIns="34275" anchor="t" anchorCtr="0">
            <a:spAutoFit/>
          </a:bodyPr>
          <a:lstStyle/>
          <a:p>
            <a:pPr marL="0" marR="0" lvl="0" indent="0" algn="r" rtl="0">
              <a:lnSpc>
                <a:spcPct val="100000"/>
              </a:lnSpc>
              <a:spcBef>
                <a:spcPts val="0"/>
              </a:spcBef>
              <a:spcAft>
                <a:spcPts val="0"/>
              </a:spcAft>
              <a:buClr>
                <a:schemeClr val="dk1"/>
              </a:buClr>
              <a:buSzPts val="2400"/>
              <a:buFont typeface="Microsoft Yahei"/>
              <a:buNone/>
            </a:pPr>
            <a:r>
              <a:rPr lang="zh-CN" sz="2500" b="1" i="0" u="none">
                <a:solidFill>
                  <a:srgbClr val="20B3C7"/>
                </a:solidFill>
                <a:latin typeface="Calibri"/>
                <a:ea typeface="Calibri"/>
                <a:cs typeface="Calibri"/>
                <a:sym typeface="Calibri"/>
              </a:rPr>
              <a:t>Demand-based Dynamic Pricing Model</a:t>
            </a:r>
            <a:endParaRPr sz="1200">
              <a:solidFill>
                <a:srgbClr val="20B3C7"/>
              </a:solidFill>
              <a:latin typeface="Calibri"/>
              <a:ea typeface="Calibri"/>
              <a:cs typeface="Calibri"/>
              <a:sym typeface="Calibri"/>
            </a:endParaRPr>
          </a:p>
        </p:txBody>
      </p:sp>
      <p:sp>
        <p:nvSpPr>
          <p:cNvPr id="178" name="Google Shape;178;p29"/>
          <p:cNvSpPr txBox="1"/>
          <p:nvPr/>
        </p:nvSpPr>
        <p:spPr>
          <a:xfrm>
            <a:off x="833438" y="1397794"/>
            <a:ext cx="5288700" cy="531000"/>
          </a:xfrm>
          <a:prstGeom prst="rect">
            <a:avLst/>
          </a:prstGeom>
          <a:noFill/>
          <a:ln>
            <a:noFill/>
          </a:ln>
        </p:spPr>
        <p:txBody>
          <a:bodyPr spcFirstLastPara="1" wrap="square" lIns="68575" tIns="34275" rIns="68575" bIns="34275" anchor="t" anchorCtr="0">
            <a:spAutoFit/>
          </a:bodyPr>
          <a:lstStyle/>
          <a:p>
            <a:pPr marL="215900" marR="0" lvl="0" indent="-209550" algn="l" rtl="0">
              <a:lnSpc>
                <a:spcPct val="100000"/>
              </a:lnSpc>
              <a:spcBef>
                <a:spcPts val="0"/>
              </a:spcBef>
              <a:spcAft>
                <a:spcPts val="0"/>
              </a:spcAft>
              <a:buClr>
                <a:schemeClr val="dk1"/>
              </a:buClr>
              <a:buSzPts val="1500"/>
              <a:buFont typeface="Calibri"/>
              <a:buChar char="•"/>
            </a:pPr>
            <a:r>
              <a:rPr lang="zh-CN" sz="1500" b="1" i="0" u="none">
                <a:solidFill>
                  <a:schemeClr val="dk1"/>
                </a:solidFill>
                <a:latin typeface="Calibri"/>
                <a:ea typeface="Calibri"/>
                <a:cs typeface="Calibri"/>
                <a:sym typeface="Calibri"/>
              </a:rPr>
              <a:t>How the model works</a:t>
            </a:r>
            <a:endParaRPr sz="1500">
              <a:latin typeface="Calibri"/>
              <a:ea typeface="Calibri"/>
              <a:cs typeface="Calibri"/>
              <a:sym typeface="Calibri"/>
            </a:endParaRPr>
          </a:p>
          <a:p>
            <a:pPr marL="0" marR="0" lvl="0" indent="0" algn="l" rtl="0">
              <a:lnSpc>
                <a:spcPct val="100000"/>
              </a:lnSpc>
              <a:spcBef>
                <a:spcPts val="0"/>
              </a:spcBef>
              <a:spcAft>
                <a:spcPts val="0"/>
              </a:spcAft>
              <a:buNone/>
            </a:pPr>
            <a:endParaRPr sz="1500" b="1" i="0" u="none">
              <a:solidFill>
                <a:schemeClr val="dk1"/>
              </a:solidFill>
              <a:latin typeface="Calibri"/>
              <a:ea typeface="Calibri"/>
              <a:cs typeface="Calibri"/>
              <a:sym typeface="Calibri"/>
            </a:endParaRPr>
          </a:p>
        </p:txBody>
      </p:sp>
      <p:sp>
        <p:nvSpPr>
          <p:cNvPr id="179" name="Google Shape;179;p29"/>
          <p:cNvSpPr txBox="1"/>
          <p:nvPr/>
        </p:nvSpPr>
        <p:spPr>
          <a:xfrm>
            <a:off x="837009" y="2297906"/>
            <a:ext cx="4048200" cy="531000"/>
          </a:xfrm>
          <a:prstGeom prst="rect">
            <a:avLst/>
          </a:prstGeom>
          <a:noFill/>
          <a:ln>
            <a:noFill/>
          </a:ln>
        </p:spPr>
        <p:txBody>
          <a:bodyPr spcFirstLastPara="1" wrap="square" lIns="68575" tIns="34275" rIns="68575" bIns="34275" anchor="t" anchorCtr="0">
            <a:spAutoFit/>
          </a:bodyPr>
          <a:lstStyle/>
          <a:p>
            <a:pPr marL="215900" marR="0" lvl="0" indent="-209550" algn="l" rtl="0">
              <a:lnSpc>
                <a:spcPct val="100000"/>
              </a:lnSpc>
              <a:spcBef>
                <a:spcPts val="0"/>
              </a:spcBef>
              <a:spcAft>
                <a:spcPts val="0"/>
              </a:spcAft>
              <a:buClr>
                <a:schemeClr val="dk1"/>
              </a:buClr>
              <a:buSzPts val="1500"/>
              <a:buFont typeface="Calibri"/>
              <a:buChar char="•"/>
            </a:pPr>
            <a:r>
              <a:rPr lang="zh-CN" sz="1500" b="1" i="0" u="none">
                <a:solidFill>
                  <a:schemeClr val="dk1"/>
                </a:solidFill>
                <a:latin typeface="Calibri"/>
                <a:ea typeface="Calibri"/>
                <a:cs typeface="Calibri"/>
                <a:sym typeface="Calibri"/>
              </a:rPr>
              <a:t>Goals of the model</a:t>
            </a:r>
            <a:endParaRPr sz="1500">
              <a:latin typeface="Calibri"/>
              <a:ea typeface="Calibri"/>
              <a:cs typeface="Calibri"/>
              <a:sym typeface="Calibri"/>
            </a:endParaRPr>
          </a:p>
          <a:p>
            <a:pPr marL="0" marR="0" lvl="0" indent="0" algn="l" rtl="0">
              <a:lnSpc>
                <a:spcPct val="100000"/>
              </a:lnSpc>
              <a:spcBef>
                <a:spcPts val="0"/>
              </a:spcBef>
              <a:spcAft>
                <a:spcPts val="0"/>
              </a:spcAft>
              <a:buNone/>
            </a:pPr>
            <a:endParaRPr sz="1500" b="1" i="0" u="none">
              <a:solidFill>
                <a:schemeClr val="dk1"/>
              </a:solidFill>
              <a:latin typeface="Calibri"/>
              <a:ea typeface="Calibri"/>
              <a:cs typeface="Calibri"/>
              <a:sym typeface="Calibri"/>
            </a:endParaRPr>
          </a:p>
        </p:txBody>
      </p:sp>
      <p:sp>
        <p:nvSpPr>
          <p:cNvPr id="180" name="Google Shape;180;p29"/>
          <p:cNvSpPr txBox="1"/>
          <p:nvPr/>
        </p:nvSpPr>
        <p:spPr>
          <a:xfrm>
            <a:off x="1013222" y="2652713"/>
            <a:ext cx="7627200" cy="1085100"/>
          </a:xfrm>
          <a:prstGeom prst="rect">
            <a:avLst/>
          </a:prstGeom>
          <a:noFill/>
          <a:ln>
            <a:noFill/>
          </a:ln>
        </p:spPr>
        <p:txBody>
          <a:bodyPr spcFirstLastPara="1" wrap="square" lIns="68575" tIns="34275" rIns="68575" bIns="34275" anchor="t" anchorCtr="0">
            <a:spAutoFit/>
          </a:bodyPr>
          <a:lstStyle/>
          <a:p>
            <a:pPr marL="215900" marR="0" lvl="0" indent="-203200" algn="l" rtl="0">
              <a:lnSpc>
                <a:spcPct val="150000"/>
              </a:lnSpc>
              <a:spcBef>
                <a:spcPts val="0"/>
              </a:spcBef>
              <a:spcAft>
                <a:spcPts val="0"/>
              </a:spcAft>
              <a:buClr>
                <a:schemeClr val="dk1"/>
              </a:buClr>
              <a:buSzPts val="1200"/>
              <a:buFont typeface="Calibri"/>
              <a:buChar char="✔"/>
            </a:pPr>
            <a:r>
              <a:rPr lang="zh-CN" sz="1200" i="0" u="none" dirty="0">
                <a:solidFill>
                  <a:srgbClr val="20B2C7"/>
                </a:solidFill>
                <a:latin typeface="Calibri"/>
                <a:ea typeface="Calibri"/>
                <a:cs typeface="Calibri"/>
                <a:sym typeface="Calibri"/>
              </a:rPr>
              <a:t>Optimize occupancy </a:t>
            </a:r>
            <a:r>
              <a:rPr lang="en-US" altLang="zh-CN" sz="1200" i="0" u="none" dirty="0">
                <a:solidFill>
                  <a:schemeClr val="tx1"/>
                </a:solidFill>
                <a:latin typeface="Calibri"/>
                <a:ea typeface="Calibri"/>
                <a:cs typeface="Calibri"/>
                <a:sym typeface="Calibri"/>
              </a:rPr>
              <a:t>under 80% </a:t>
            </a:r>
            <a:r>
              <a:rPr lang="zh-CN" sz="1200" i="0" u="none" dirty="0">
                <a:solidFill>
                  <a:schemeClr val="tx1"/>
                </a:solidFill>
                <a:latin typeface="Calibri"/>
                <a:ea typeface="Calibri"/>
                <a:cs typeface="Calibri"/>
                <a:sym typeface="Calibri"/>
              </a:rPr>
              <a:t>of </a:t>
            </a:r>
            <a:r>
              <a:rPr lang="zh-CN" sz="1200" i="0" u="none" dirty="0">
                <a:solidFill>
                  <a:schemeClr val="dk1"/>
                </a:solidFill>
                <a:latin typeface="Calibri"/>
                <a:ea typeface="Calibri"/>
                <a:cs typeface="Calibri"/>
                <a:sym typeface="Calibri"/>
              </a:rPr>
              <a:t>on-street parking lots;</a:t>
            </a:r>
            <a:endParaRPr sz="1200" dirty="0">
              <a:latin typeface="Calibri"/>
              <a:ea typeface="Calibri"/>
              <a:cs typeface="Calibri"/>
              <a:sym typeface="Calibri"/>
            </a:endParaRPr>
          </a:p>
          <a:p>
            <a:pPr marL="215900" marR="0" lvl="0" indent="-203200" algn="l" rtl="0">
              <a:lnSpc>
                <a:spcPct val="150000"/>
              </a:lnSpc>
              <a:spcBef>
                <a:spcPts val="0"/>
              </a:spcBef>
              <a:spcAft>
                <a:spcPts val="0"/>
              </a:spcAft>
              <a:buClr>
                <a:schemeClr val="dk1"/>
              </a:buClr>
              <a:buSzPts val="1200"/>
              <a:buFont typeface="Calibri"/>
              <a:buChar char="✔"/>
            </a:pPr>
            <a:r>
              <a:rPr lang="zh-CN" sz="1200" i="0" u="none" dirty="0">
                <a:solidFill>
                  <a:srgbClr val="20B2C7"/>
                </a:solidFill>
                <a:latin typeface="Calibri"/>
                <a:ea typeface="Calibri"/>
                <a:cs typeface="Calibri"/>
                <a:sym typeface="Calibri"/>
              </a:rPr>
              <a:t>Increase</a:t>
            </a:r>
            <a:r>
              <a:rPr lang="zh-CN" sz="1200" i="0" u="none" dirty="0">
                <a:solidFill>
                  <a:schemeClr val="dk1"/>
                </a:solidFill>
                <a:latin typeface="Calibri"/>
                <a:ea typeface="Calibri"/>
                <a:cs typeface="Calibri"/>
                <a:sym typeface="Calibri"/>
              </a:rPr>
              <a:t> overall car park </a:t>
            </a:r>
            <a:r>
              <a:rPr lang="zh-CN" sz="1200" i="0" u="none" dirty="0">
                <a:solidFill>
                  <a:srgbClr val="20B2C7"/>
                </a:solidFill>
                <a:latin typeface="Calibri"/>
                <a:ea typeface="Calibri"/>
                <a:cs typeface="Calibri"/>
                <a:sym typeface="Calibri"/>
              </a:rPr>
              <a:t>revenues</a:t>
            </a:r>
            <a:r>
              <a:rPr lang="zh-CN" sz="1200" i="0" u="none" dirty="0">
                <a:solidFill>
                  <a:schemeClr val="dk1"/>
                </a:solidFill>
                <a:latin typeface="Calibri"/>
                <a:ea typeface="Calibri"/>
                <a:cs typeface="Calibri"/>
                <a:sym typeface="Calibri"/>
              </a:rPr>
              <a:t>;</a:t>
            </a:r>
            <a:endParaRPr sz="1200" dirty="0">
              <a:latin typeface="Calibri"/>
              <a:ea typeface="Calibri"/>
              <a:cs typeface="Calibri"/>
              <a:sym typeface="Calibri"/>
            </a:endParaRPr>
          </a:p>
          <a:p>
            <a:pPr marL="215900" marR="0" lvl="0" indent="-203200" algn="l" rtl="0">
              <a:lnSpc>
                <a:spcPct val="150000"/>
              </a:lnSpc>
              <a:spcBef>
                <a:spcPts val="0"/>
              </a:spcBef>
              <a:spcAft>
                <a:spcPts val="0"/>
              </a:spcAft>
              <a:buClr>
                <a:schemeClr val="dk1"/>
              </a:buClr>
              <a:buSzPts val="1200"/>
              <a:buFont typeface="Calibri"/>
              <a:buChar char="✔"/>
            </a:pPr>
            <a:r>
              <a:rPr lang="zh-CN" sz="1200" i="0" u="none" dirty="0">
                <a:solidFill>
                  <a:schemeClr val="dk1"/>
                </a:solidFill>
                <a:latin typeface="Calibri"/>
                <a:ea typeface="Calibri"/>
                <a:cs typeface="Calibri"/>
                <a:sym typeface="Calibri"/>
              </a:rPr>
              <a:t>Reduce </a:t>
            </a:r>
            <a:r>
              <a:rPr lang="zh-CN" sz="1200" i="0" u="none" dirty="0">
                <a:solidFill>
                  <a:srgbClr val="20B2C7"/>
                </a:solidFill>
                <a:latin typeface="Calibri"/>
                <a:ea typeface="Calibri"/>
                <a:cs typeface="Calibri"/>
                <a:sym typeface="Calibri"/>
              </a:rPr>
              <a:t>traffic congestion</a:t>
            </a:r>
            <a:r>
              <a:rPr lang="zh-CN" sz="1200" i="0" u="none" dirty="0">
                <a:solidFill>
                  <a:schemeClr val="dk1"/>
                </a:solidFill>
                <a:latin typeface="Calibri"/>
                <a:ea typeface="Calibri"/>
                <a:cs typeface="Calibri"/>
                <a:sym typeface="Calibri"/>
              </a:rPr>
              <a:t>, air pollution, etc.</a:t>
            </a:r>
            <a:endParaRPr sz="1200" dirty="0">
              <a:latin typeface="Calibri"/>
              <a:ea typeface="Calibri"/>
              <a:cs typeface="Calibri"/>
              <a:sym typeface="Calibri"/>
            </a:endParaRPr>
          </a:p>
          <a:p>
            <a:pPr marL="0" marR="0" lvl="0" indent="0" algn="l" rtl="0">
              <a:lnSpc>
                <a:spcPct val="100000"/>
              </a:lnSpc>
              <a:spcBef>
                <a:spcPts val="0"/>
              </a:spcBef>
              <a:spcAft>
                <a:spcPts val="0"/>
              </a:spcAft>
              <a:buNone/>
            </a:pPr>
            <a:endParaRPr sz="1200" i="0" u="none" dirty="0">
              <a:solidFill>
                <a:schemeClr val="dk1"/>
              </a:solidFill>
              <a:latin typeface="Calibri"/>
              <a:ea typeface="Calibri"/>
              <a:cs typeface="Calibri"/>
              <a:sym typeface="Calibri"/>
            </a:endParaRPr>
          </a:p>
        </p:txBody>
      </p:sp>
      <p:sp>
        <p:nvSpPr>
          <p:cNvPr id="181" name="Google Shape;181;p29"/>
          <p:cNvSpPr txBox="1"/>
          <p:nvPr/>
        </p:nvSpPr>
        <p:spPr>
          <a:xfrm>
            <a:off x="1013222" y="4214813"/>
            <a:ext cx="7627200" cy="2538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dk1"/>
              </a:buClr>
              <a:buSzPts val="1400"/>
              <a:buFont typeface="Arial"/>
              <a:buNone/>
            </a:pPr>
            <a:r>
              <a:rPr lang="zh-CN" sz="1200" i="0" u="none" dirty="0">
                <a:solidFill>
                  <a:schemeClr val="dk1"/>
                </a:solidFill>
                <a:latin typeface="Calibri"/>
                <a:ea typeface="Calibri"/>
                <a:cs typeface="Calibri"/>
                <a:sym typeface="Calibri"/>
              </a:rPr>
              <a:t>Predict </a:t>
            </a:r>
            <a:r>
              <a:rPr lang="zh-CN" sz="1200" i="0" u="none" dirty="0">
                <a:solidFill>
                  <a:srgbClr val="20B2C7"/>
                </a:solidFill>
                <a:latin typeface="Calibri"/>
                <a:ea typeface="Calibri"/>
                <a:cs typeface="Calibri"/>
                <a:sym typeface="Calibri"/>
              </a:rPr>
              <a:t>the upcoming car parking peak</a:t>
            </a:r>
            <a:r>
              <a:rPr lang="zh-CN" sz="1200" i="0" u="none" dirty="0">
                <a:solidFill>
                  <a:schemeClr val="dk1"/>
                </a:solidFill>
                <a:latin typeface="Calibri"/>
                <a:ea typeface="Calibri"/>
                <a:cs typeface="Calibri"/>
                <a:sym typeface="Calibri"/>
              </a:rPr>
              <a:t> and adjust the parking fee rate </a:t>
            </a:r>
            <a:r>
              <a:rPr lang="zh-CN" sz="1200" i="0" u="none" dirty="0">
                <a:solidFill>
                  <a:srgbClr val="20B2C7"/>
                </a:solidFill>
                <a:latin typeface="Calibri"/>
                <a:ea typeface="Calibri"/>
                <a:cs typeface="Calibri"/>
                <a:sym typeface="Calibri"/>
              </a:rPr>
              <a:t>in advance</a:t>
            </a:r>
            <a:r>
              <a:rPr lang="zh-CN" sz="1200" i="0" u="none" dirty="0">
                <a:solidFill>
                  <a:schemeClr val="dk1"/>
                </a:solidFill>
                <a:latin typeface="Calibri"/>
                <a:ea typeface="Calibri"/>
                <a:cs typeface="Calibri"/>
                <a:sym typeface="Calibri"/>
              </a:rPr>
              <a:t>.</a:t>
            </a:r>
            <a:endParaRPr sz="1200" dirty="0">
              <a:latin typeface="Calibri"/>
              <a:ea typeface="Calibri"/>
              <a:cs typeface="Calibri"/>
              <a:sym typeface="Calibri"/>
            </a:endParaRPr>
          </a:p>
        </p:txBody>
      </p:sp>
      <p:sp>
        <p:nvSpPr>
          <p:cNvPr id="182" name="Google Shape;182;p29"/>
          <p:cNvSpPr txBox="1"/>
          <p:nvPr/>
        </p:nvSpPr>
        <p:spPr>
          <a:xfrm>
            <a:off x="833438" y="3783806"/>
            <a:ext cx="5288700" cy="531000"/>
          </a:xfrm>
          <a:prstGeom prst="rect">
            <a:avLst/>
          </a:prstGeom>
          <a:noFill/>
          <a:ln>
            <a:noFill/>
          </a:ln>
        </p:spPr>
        <p:txBody>
          <a:bodyPr spcFirstLastPara="1" wrap="square" lIns="68575" tIns="34275" rIns="68575" bIns="34275" anchor="t" anchorCtr="0">
            <a:spAutoFit/>
          </a:bodyPr>
          <a:lstStyle/>
          <a:p>
            <a:pPr marL="215900" marR="0" lvl="0" indent="-209550" algn="l" rtl="0">
              <a:lnSpc>
                <a:spcPct val="100000"/>
              </a:lnSpc>
              <a:spcBef>
                <a:spcPts val="0"/>
              </a:spcBef>
              <a:spcAft>
                <a:spcPts val="0"/>
              </a:spcAft>
              <a:buClr>
                <a:schemeClr val="dk1"/>
              </a:buClr>
              <a:buSzPts val="1500"/>
              <a:buFont typeface="Calibri"/>
              <a:buChar char="•"/>
            </a:pPr>
            <a:r>
              <a:rPr lang="zh-CN" sz="1500" b="1" i="0" u="none">
                <a:solidFill>
                  <a:schemeClr val="dk1"/>
                </a:solidFill>
                <a:latin typeface="Calibri"/>
                <a:ea typeface="Calibri"/>
                <a:cs typeface="Calibri"/>
                <a:sym typeface="Calibri"/>
              </a:rPr>
              <a:t>Real-time data vs. Predictions</a:t>
            </a:r>
            <a:endParaRPr sz="1500">
              <a:latin typeface="Calibri"/>
              <a:ea typeface="Calibri"/>
              <a:cs typeface="Calibri"/>
              <a:sym typeface="Calibri"/>
            </a:endParaRPr>
          </a:p>
          <a:p>
            <a:pPr marL="0" marR="0" lvl="0" indent="0" algn="l" rtl="0">
              <a:lnSpc>
                <a:spcPct val="100000"/>
              </a:lnSpc>
              <a:spcBef>
                <a:spcPts val="0"/>
              </a:spcBef>
              <a:spcAft>
                <a:spcPts val="0"/>
              </a:spcAft>
              <a:buNone/>
            </a:pPr>
            <a:endParaRPr sz="1500" b="1" i="0" u="none">
              <a:solidFill>
                <a:schemeClr val="dk1"/>
              </a:solidFill>
              <a:latin typeface="Calibri"/>
              <a:ea typeface="Calibri"/>
              <a:cs typeface="Calibri"/>
              <a:sym typeface="Calibri"/>
            </a:endParaRPr>
          </a:p>
        </p:txBody>
      </p:sp>
      <p:sp>
        <p:nvSpPr>
          <p:cNvPr id="183" name="Google Shape;183;p29"/>
          <p:cNvSpPr txBox="1"/>
          <p:nvPr/>
        </p:nvSpPr>
        <p:spPr>
          <a:xfrm rot="-960000">
            <a:off x="347663" y="289322"/>
            <a:ext cx="1138238" cy="392906"/>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lt1"/>
              </a:buClr>
              <a:buSzPts val="2100"/>
              <a:buFont typeface="Calibri"/>
              <a:buNone/>
            </a:pPr>
            <a:r>
              <a:rPr lang="zh-CN" sz="2100" b="1" i="0" u="none">
                <a:solidFill>
                  <a:schemeClr val="lt1"/>
                </a:solidFill>
                <a:latin typeface="Calibri"/>
                <a:ea typeface="Calibri"/>
                <a:cs typeface="Calibri"/>
                <a:sym typeface="Calibri"/>
              </a:rPr>
              <a:t>Use Case</a:t>
            </a:r>
            <a:endParaRPr sz="1100"/>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0"/>
          <p:cNvSpPr txBox="1"/>
          <p:nvPr/>
        </p:nvSpPr>
        <p:spPr>
          <a:xfrm rot="-900000">
            <a:off x="-501253" y="-692944"/>
            <a:ext cx="4825603" cy="1265634"/>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189" name="Google Shape;189;p30"/>
          <p:cNvSpPr txBox="1"/>
          <p:nvPr/>
        </p:nvSpPr>
        <p:spPr>
          <a:xfrm rot="-960000">
            <a:off x="139303" y="100012"/>
            <a:ext cx="1491853" cy="715565"/>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lt1"/>
              </a:buClr>
              <a:buSzPts val="2100"/>
              <a:buFont typeface="Calibri"/>
              <a:buNone/>
            </a:pPr>
            <a:r>
              <a:rPr lang="zh-CN" sz="2100" b="1" i="0" u="none">
                <a:solidFill>
                  <a:schemeClr val="lt1"/>
                </a:solidFill>
                <a:latin typeface="Calibri"/>
                <a:ea typeface="Calibri"/>
                <a:cs typeface="Calibri"/>
                <a:sym typeface="Calibri"/>
              </a:rPr>
              <a:t>Exploratory </a:t>
            </a:r>
            <a:endParaRPr sz="1100"/>
          </a:p>
          <a:p>
            <a:pPr marL="0" marR="0" lvl="0" indent="0" algn="l" rtl="0">
              <a:lnSpc>
                <a:spcPct val="100000"/>
              </a:lnSpc>
              <a:spcBef>
                <a:spcPts val="0"/>
              </a:spcBef>
              <a:spcAft>
                <a:spcPts val="0"/>
              </a:spcAft>
              <a:buClr>
                <a:schemeClr val="lt1"/>
              </a:buClr>
              <a:buSzPts val="2100"/>
              <a:buFont typeface="Calibri"/>
              <a:buNone/>
            </a:pPr>
            <a:r>
              <a:rPr lang="zh-CN" sz="2100" b="1" i="0" u="none">
                <a:solidFill>
                  <a:schemeClr val="lt1"/>
                </a:solidFill>
                <a:latin typeface="Calibri"/>
                <a:ea typeface="Calibri"/>
                <a:cs typeface="Calibri"/>
                <a:sym typeface="Calibri"/>
              </a:rPr>
              <a:t>Analysis</a:t>
            </a:r>
            <a:endParaRPr sz="1100"/>
          </a:p>
        </p:txBody>
      </p:sp>
      <p:sp>
        <p:nvSpPr>
          <p:cNvPr id="190" name="Google Shape;190;p30"/>
          <p:cNvSpPr txBox="1"/>
          <p:nvPr/>
        </p:nvSpPr>
        <p:spPr>
          <a:xfrm>
            <a:off x="804876" y="876300"/>
            <a:ext cx="3539700" cy="900300"/>
          </a:xfrm>
          <a:prstGeom prst="rect">
            <a:avLst/>
          </a:prstGeom>
          <a:noFill/>
          <a:ln>
            <a:noFill/>
          </a:ln>
        </p:spPr>
        <p:txBody>
          <a:bodyPr spcFirstLastPara="1" wrap="square" lIns="68575" tIns="34275" rIns="68575" bIns="34275" anchor="t" anchorCtr="0">
            <a:spAutoFit/>
          </a:bodyPr>
          <a:lstStyle/>
          <a:p>
            <a:pPr marL="0" marR="0" lvl="0" indent="0" algn="l" rtl="0">
              <a:lnSpc>
                <a:spcPct val="150000"/>
              </a:lnSpc>
              <a:spcBef>
                <a:spcPts val="0"/>
              </a:spcBef>
              <a:spcAft>
                <a:spcPts val="0"/>
              </a:spcAft>
              <a:buClr>
                <a:srgbClr val="000000"/>
              </a:buClr>
              <a:buSzPts val="1400"/>
              <a:buFont typeface="Calibri"/>
              <a:buNone/>
            </a:pPr>
            <a:r>
              <a:rPr lang="zh-CN" sz="1400" b="1" i="0" u="none">
                <a:solidFill>
                  <a:srgbClr val="000000"/>
                </a:solidFill>
                <a:latin typeface="Calibri"/>
                <a:ea typeface="Calibri"/>
                <a:cs typeface="Calibri"/>
                <a:sym typeface="Calibri"/>
              </a:rPr>
              <a:t>Serial autocorrelation</a:t>
            </a:r>
            <a:endParaRPr sz="1100"/>
          </a:p>
          <a:p>
            <a:pPr marL="0" marR="0" lvl="0" indent="0" algn="just" rtl="0">
              <a:lnSpc>
                <a:spcPct val="100000"/>
              </a:lnSpc>
              <a:spcBef>
                <a:spcPts val="0"/>
              </a:spcBef>
              <a:spcAft>
                <a:spcPts val="0"/>
              </a:spcAft>
              <a:buClr>
                <a:srgbClr val="000000"/>
              </a:buClr>
              <a:buSzPts val="1100"/>
              <a:buFont typeface="Calibri"/>
              <a:buNone/>
            </a:pPr>
            <a:r>
              <a:rPr lang="zh-CN" sz="1100" b="0" i="0" u="none">
                <a:solidFill>
                  <a:srgbClr val="000000"/>
                </a:solidFill>
                <a:latin typeface="Calibri"/>
                <a:ea typeface="Calibri"/>
                <a:cs typeface="Calibri"/>
                <a:sym typeface="Calibri"/>
              </a:rPr>
              <a:t>The correlation </a:t>
            </a:r>
            <a:r>
              <a:rPr lang="zh-CN" sz="1100" b="1" i="0" u="none">
                <a:solidFill>
                  <a:srgbClr val="20B2C7"/>
                </a:solidFill>
                <a:latin typeface="Calibri"/>
                <a:ea typeface="Calibri"/>
                <a:cs typeface="Calibri"/>
                <a:sym typeface="Calibri"/>
              </a:rPr>
              <a:t>decreases with additional lag hours</a:t>
            </a:r>
            <a:r>
              <a:rPr lang="zh-CN" sz="1100" b="0" i="0" u="none">
                <a:solidFill>
                  <a:srgbClr val="000000"/>
                </a:solidFill>
                <a:latin typeface="Calibri"/>
                <a:ea typeface="Calibri"/>
                <a:cs typeface="Calibri"/>
                <a:sym typeface="Calibri"/>
              </a:rPr>
              <a:t>, but predictive power </a:t>
            </a:r>
            <a:r>
              <a:rPr lang="zh-CN" sz="1100" b="1" i="0" u="none">
                <a:solidFill>
                  <a:srgbClr val="20B2C7"/>
                </a:solidFill>
                <a:latin typeface="Calibri"/>
                <a:ea typeface="Calibri"/>
                <a:cs typeface="Calibri"/>
                <a:sym typeface="Calibri"/>
              </a:rPr>
              <a:t>returns with the 1 day lag</a:t>
            </a:r>
            <a:r>
              <a:rPr lang="zh-CN" sz="1100" b="0" i="0" u="none">
                <a:solidFill>
                  <a:srgbClr val="000000"/>
                </a:solidFill>
                <a:latin typeface="Calibri"/>
                <a:ea typeface="Calibri"/>
                <a:cs typeface="Calibri"/>
                <a:sym typeface="Calibri"/>
              </a:rPr>
              <a:t>. So these serial lag features would be effective predictors in a model.</a:t>
            </a:r>
            <a:endParaRPr sz="1100"/>
          </a:p>
        </p:txBody>
      </p:sp>
      <p:cxnSp>
        <p:nvCxnSpPr>
          <p:cNvPr id="191" name="Google Shape;191;p30"/>
          <p:cNvCxnSpPr/>
          <p:nvPr/>
        </p:nvCxnSpPr>
        <p:spPr>
          <a:xfrm rot="10800000">
            <a:off x="889397" y="1741884"/>
            <a:ext cx="3000375" cy="0"/>
          </a:xfrm>
          <a:prstGeom prst="straightConnector1">
            <a:avLst/>
          </a:prstGeom>
          <a:noFill/>
          <a:ln w="25400" cap="flat" cmpd="sng">
            <a:solidFill>
              <a:srgbClr val="D8D8D8"/>
            </a:solidFill>
            <a:prstDash val="solid"/>
            <a:bevel/>
            <a:headEnd type="none" w="med" len="med"/>
            <a:tailEnd type="none" w="med" len="med"/>
          </a:ln>
        </p:spPr>
      </p:cxnSp>
      <p:sp>
        <p:nvSpPr>
          <p:cNvPr id="192" name="Google Shape;192;p30"/>
          <p:cNvSpPr/>
          <p:nvPr/>
        </p:nvSpPr>
        <p:spPr>
          <a:xfrm>
            <a:off x="289322" y="1339453"/>
            <a:ext cx="402431" cy="402431"/>
          </a:xfrm>
          <a:prstGeom prst="ellipse">
            <a:avLst/>
          </a:prstGeom>
          <a:solidFill>
            <a:srgbClr val="26B7CC"/>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FFFFFF"/>
              </a:buClr>
              <a:buSzPts val="1800"/>
              <a:buFont typeface="Calibri"/>
              <a:buNone/>
            </a:pPr>
            <a:r>
              <a:rPr lang="zh-CN" sz="1800" b="1" i="0" u="none">
                <a:solidFill>
                  <a:srgbClr val="FFFFFF"/>
                </a:solidFill>
                <a:latin typeface="Calibri"/>
                <a:ea typeface="Calibri"/>
                <a:cs typeface="Calibri"/>
                <a:sym typeface="Calibri"/>
              </a:rPr>
              <a:t>1</a:t>
            </a:r>
            <a:endParaRPr sz="1100"/>
          </a:p>
        </p:txBody>
      </p:sp>
      <p:sp>
        <p:nvSpPr>
          <p:cNvPr id="193" name="Google Shape;193;p30"/>
          <p:cNvSpPr txBox="1"/>
          <p:nvPr/>
        </p:nvSpPr>
        <p:spPr>
          <a:xfrm>
            <a:off x="5253038" y="876300"/>
            <a:ext cx="3587400" cy="865500"/>
          </a:xfrm>
          <a:prstGeom prst="rect">
            <a:avLst/>
          </a:prstGeom>
          <a:noFill/>
          <a:ln>
            <a:noFill/>
          </a:ln>
        </p:spPr>
        <p:txBody>
          <a:bodyPr spcFirstLastPara="1" wrap="square" lIns="68575" tIns="34275" rIns="68575" bIns="34275" anchor="t" anchorCtr="0">
            <a:spAutoFit/>
          </a:bodyPr>
          <a:lstStyle/>
          <a:p>
            <a:pPr marL="0" marR="0" lvl="0" indent="0" algn="just" rtl="0">
              <a:lnSpc>
                <a:spcPct val="150000"/>
              </a:lnSpc>
              <a:spcBef>
                <a:spcPts val="0"/>
              </a:spcBef>
              <a:spcAft>
                <a:spcPts val="0"/>
              </a:spcAft>
              <a:buClr>
                <a:srgbClr val="000000"/>
              </a:buClr>
              <a:buSzPts val="1400"/>
              <a:buFont typeface="Calibri"/>
              <a:buNone/>
            </a:pPr>
            <a:r>
              <a:rPr lang="zh-CN" sz="1400" b="1" i="0" u="none">
                <a:solidFill>
                  <a:srgbClr val="000000"/>
                </a:solidFill>
                <a:latin typeface="Calibri"/>
                <a:ea typeface="Calibri"/>
                <a:cs typeface="Calibri"/>
                <a:sym typeface="Calibri"/>
              </a:rPr>
              <a:t>Spatial autocorrelation</a:t>
            </a:r>
            <a:endParaRPr sz="1100"/>
          </a:p>
          <a:p>
            <a:pPr marL="0" marR="0" lvl="0" indent="0" algn="just" rtl="0">
              <a:lnSpc>
                <a:spcPct val="100000"/>
              </a:lnSpc>
              <a:spcBef>
                <a:spcPts val="0"/>
              </a:spcBef>
              <a:spcAft>
                <a:spcPts val="0"/>
              </a:spcAft>
              <a:buClr>
                <a:srgbClr val="000000"/>
              </a:buClr>
              <a:buSzPts val="1100"/>
              <a:buFont typeface="Calibri"/>
              <a:buNone/>
            </a:pPr>
            <a:r>
              <a:rPr lang="zh-CN" sz="1100" b="0" i="0" u="none">
                <a:solidFill>
                  <a:srgbClr val="000000"/>
                </a:solidFill>
                <a:latin typeface="Calibri"/>
                <a:ea typeface="Calibri"/>
                <a:cs typeface="Calibri"/>
                <a:sym typeface="Calibri"/>
              </a:rPr>
              <a:t>The spatial distribution pattern appears </a:t>
            </a:r>
            <a:r>
              <a:rPr lang="zh-CN" sz="1100" b="1" i="0" u="none">
                <a:solidFill>
                  <a:srgbClr val="EC4988"/>
                </a:solidFill>
                <a:latin typeface="Calibri"/>
                <a:ea typeface="Calibri"/>
                <a:cs typeface="Calibri"/>
                <a:sym typeface="Calibri"/>
              </a:rPr>
              <a:t>consistent</a:t>
            </a:r>
            <a:r>
              <a:rPr lang="zh-CN" sz="1100" b="0" i="0" u="none">
                <a:solidFill>
                  <a:srgbClr val="000000"/>
                </a:solidFill>
                <a:latin typeface="Calibri"/>
                <a:ea typeface="Calibri"/>
                <a:cs typeface="Calibri"/>
                <a:sym typeface="Calibri"/>
              </a:rPr>
              <a:t>, with parking concentrated in the Nob Hill, China Town, and North Beach.</a:t>
            </a:r>
            <a:endParaRPr sz="1100"/>
          </a:p>
        </p:txBody>
      </p:sp>
      <p:cxnSp>
        <p:nvCxnSpPr>
          <p:cNvPr id="194" name="Google Shape;194;p30"/>
          <p:cNvCxnSpPr/>
          <p:nvPr/>
        </p:nvCxnSpPr>
        <p:spPr>
          <a:xfrm rot="10800000">
            <a:off x="5337571" y="1741884"/>
            <a:ext cx="3000375" cy="0"/>
          </a:xfrm>
          <a:prstGeom prst="straightConnector1">
            <a:avLst/>
          </a:prstGeom>
          <a:noFill/>
          <a:ln w="25400" cap="flat" cmpd="sng">
            <a:solidFill>
              <a:srgbClr val="D8D8D8"/>
            </a:solidFill>
            <a:prstDash val="solid"/>
            <a:bevel/>
            <a:headEnd type="none" w="med" len="med"/>
            <a:tailEnd type="none" w="med" len="med"/>
          </a:ln>
        </p:spPr>
      </p:cxnSp>
      <p:sp>
        <p:nvSpPr>
          <p:cNvPr id="195" name="Google Shape;195;p30"/>
          <p:cNvSpPr/>
          <p:nvPr/>
        </p:nvSpPr>
        <p:spPr>
          <a:xfrm>
            <a:off x="4737497" y="1339453"/>
            <a:ext cx="402431" cy="402431"/>
          </a:xfrm>
          <a:prstGeom prst="ellipse">
            <a:avLst/>
          </a:prstGeom>
          <a:solidFill>
            <a:srgbClr val="EC4988"/>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FFFFFF"/>
              </a:buClr>
              <a:buSzPts val="1800"/>
              <a:buFont typeface="Calibri"/>
              <a:buNone/>
            </a:pPr>
            <a:r>
              <a:rPr lang="zh-CN" sz="1800" b="1" i="0" u="none">
                <a:solidFill>
                  <a:srgbClr val="FFFFFF"/>
                </a:solidFill>
                <a:latin typeface="Calibri"/>
                <a:ea typeface="Calibri"/>
                <a:cs typeface="Calibri"/>
                <a:sym typeface="Calibri"/>
              </a:rPr>
              <a:t>2</a:t>
            </a:r>
            <a:endParaRPr sz="1100"/>
          </a:p>
        </p:txBody>
      </p:sp>
      <p:pic>
        <p:nvPicPr>
          <p:cNvPr id="196" name="Google Shape;196;p30"/>
          <p:cNvPicPr preferRelativeResize="0"/>
          <p:nvPr/>
        </p:nvPicPr>
        <p:blipFill>
          <a:blip r:embed="rId4">
            <a:alphaModFix/>
          </a:blip>
          <a:stretch>
            <a:fillRect/>
          </a:stretch>
        </p:blipFill>
        <p:spPr>
          <a:xfrm>
            <a:off x="289325" y="2046675"/>
            <a:ext cx="8551076" cy="28503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1"/>
          <p:cNvSpPr txBox="1"/>
          <p:nvPr/>
        </p:nvSpPr>
        <p:spPr>
          <a:xfrm rot="-900000">
            <a:off x="-501253" y="-692944"/>
            <a:ext cx="4825603" cy="1265634"/>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02" name="Google Shape;202;p31"/>
          <p:cNvSpPr txBox="1"/>
          <p:nvPr/>
        </p:nvSpPr>
        <p:spPr>
          <a:xfrm rot="-960000">
            <a:off x="139303" y="100012"/>
            <a:ext cx="1491853" cy="715565"/>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lt1"/>
              </a:buClr>
              <a:buSzPts val="2100"/>
              <a:buFont typeface="Calibri"/>
              <a:buNone/>
            </a:pPr>
            <a:r>
              <a:rPr lang="zh-CN" sz="2100" b="1" i="0" u="none">
                <a:solidFill>
                  <a:schemeClr val="lt1"/>
                </a:solidFill>
                <a:latin typeface="Calibri"/>
                <a:ea typeface="Calibri"/>
                <a:cs typeface="Calibri"/>
                <a:sym typeface="Calibri"/>
              </a:rPr>
              <a:t>Exploratory </a:t>
            </a:r>
            <a:endParaRPr sz="1100"/>
          </a:p>
          <a:p>
            <a:pPr marL="0" marR="0" lvl="0" indent="0" algn="l" rtl="0">
              <a:lnSpc>
                <a:spcPct val="100000"/>
              </a:lnSpc>
              <a:spcBef>
                <a:spcPts val="0"/>
              </a:spcBef>
              <a:spcAft>
                <a:spcPts val="0"/>
              </a:spcAft>
              <a:buClr>
                <a:schemeClr val="lt1"/>
              </a:buClr>
              <a:buSzPts val="2100"/>
              <a:buFont typeface="Calibri"/>
              <a:buNone/>
            </a:pPr>
            <a:r>
              <a:rPr lang="zh-CN" sz="2100" b="1" i="0" u="none">
                <a:solidFill>
                  <a:schemeClr val="lt1"/>
                </a:solidFill>
                <a:latin typeface="Calibri"/>
                <a:ea typeface="Calibri"/>
                <a:cs typeface="Calibri"/>
                <a:sym typeface="Calibri"/>
              </a:rPr>
              <a:t>Analysis</a:t>
            </a:r>
            <a:endParaRPr sz="1100"/>
          </a:p>
        </p:txBody>
      </p:sp>
      <p:sp>
        <p:nvSpPr>
          <p:cNvPr id="203" name="Google Shape;203;p31"/>
          <p:cNvSpPr txBox="1"/>
          <p:nvPr/>
        </p:nvSpPr>
        <p:spPr>
          <a:xfrm>
            <a:off x="804863" y="876300"/>
            <a:ext cx="3325500" cy="815700"/>
          </a:xfrm>
          <a:prstGeom prst="rect">
            <a:avLst/>
          </a:prstGeom>
          <a:noFill/>
          <a:ln>
            <a:noFill/>
          </a:ln>
        </p:spPr>
        <p:txBody>
          <a:bodyPr spcFirstLastPara="1" wrap="square" lIns="68575" tIns="34275" rIns="68575" bIns="34275" anchor="t" anchorCtr="0">
            <a:spAutoFit/>
          </a:bodyPr>
          <a:lstStyle/>
          <a:p>
            <a:pPr marL="0" marR="0" lvl="0" indent="0" algn="l" rtl="0">
              <a:lnSpc>
                <a:spcPct val="150000"/>
              </a:lnSpc>
              <a:spcBef>
                <a:spcPts val="0"/>
              </a:spcBef>
              <a:spcAft>
                <a:spcPts val="0"/>
              </a:spcAft>
              <a:buClr>
                <a:srgbClr val="000000"/>
              </a:buClr>
              <a:buSzPts val="1400"/>
              <a:buFont typeface="Calibri"/>
              <a:buNone/>
            </a:pPr>
            <a:r>
              <a:rPr lang="zh-CN" sz="1400" b="1" i="0" u="none">
                <a:solidFill>
                  <a:srgbClr val="000000"/>
                </a:solidFill>
                <a:latin typeface="Calibri"/>
                <a:ea typeface="Calibri"/>
                <a:cs typeface="Calibri"/>
                <a:sym typeface="Calibri"/>
              </a:rPr>
              <a:t>Space/time correlation </a:t>
            </a:r>
            <a:endParaRPr sz="1100"/>
          </a:p>
          <a:p>
            <a:pPr marL="0" marR="0" lvl="0" indent="0" algn="l" rtl="0">
              <a:lnSpc>
                <a:spcPct val="150000"/>
              </a:lnSpc>
              <a:spcBef>
                <a:spcPts val="0"/>
              </a:spcBef>
              <a:spcAft>
                <a:spcPts val="0"/>
              </a:spcAft>
              <a:buClr>
                <a:schemeClr val="dk1"/>
              </a:buClr>
              <a:buSzPts val="1100"/>
              <a:buFont typeface="Arial"/>
              <a:buNone/>
            </a:pPr>
            <a:r>
              <a:rPr lang="zh-CN" sz="1100" b="0" i="0" u="none">
                <a:solidFill>
                  <a:schemeClr val="dk1"/>
                </a:solidFill>
                <a:latin typeface="Arial"/>
                <a:ea typeface="Arial"/>
                <a:cs typeface="Arial"/>
                <a:sym typeface="Arial"/>
              </a:rPr>
              <a:t>Here, on-street parking data for </a:t>
            </a:r>
            <a:r>
              <a:rPr lang="zh-CN" sz="1100" b="1" i="0" u="none">
                <a:solidFill>
                  <a:srgbClr val="20B2C7"/>
                </a:solidFill>
                <a:latin typeface="Arial"/>
                <a:ea typeface="Arial"/>
                <a:cs typeface="Arial"/>
                <a:sym typeface="Arial"/>
              </a:rPr>
              <a:t>a Monday</a:t>
            </a:r>
            <a:r>
              <a:rPr lang="zh-CN" sz="1100" b="0" i="0" u="none">
                <a:solidFill>
                  <a:schemeClr val="dk1"/>
                </a:solidFill>
                <a:latin typeface="Arial"/>
                <a:ea typeface="Arial"/>
                <a:cs typeface="Arial"/>
                <a:sym typeface="Arial"/>
              </a:rPr>
              <a:t> (</a:t>
            </a:r>
            <a:r>
              <a:rPr lang="zh-CN" sz="1100">
                <a:solidFill>
                  <a:schemeClr val="dk1"/>
                </a:solidFill>
              </a:rPr>
              <a:t>8:00</a:t>
            </a:r>
            <a:r>
              <a:rPr lang="zh-CN" sz="1100" b="0" i="0" u="none">
                <a:solidFill>
                  <a:schemeClr val="dk1"/>
                </a:solidFill>
                <a:latin typeface="Arial"/>
                <a:ea typeface="Arial"/>
                <a:cs typeface="Arial"/>
                <a:sym typeface="Arial"/>
              </a:rPr>
              <a:t> – </a:t>
            </a:r>
            <a:r>
              <a:rPr lang="zh-CN" sz="1100">
                <a:solidFill>
                  <a:schemeClr val="dk1"/>
                </a:solidFill>
              </a:rPr>
              <a:t>19:00</a:t>
            </a:r>
            <a:r>
              <a:rPr lang="zh-CN" sz="1100" b="0" i="0" u="none">
                <a:solidFill>
                  <a:schemeClr val="dk1"/>
                </a:solidFill>
                <a:latin typeface="Arial"/>
                <a:ea typeface="Arial"/>
                <a:cs typeface="Arial"/>
                <a:sym typeface="Arial"/>
              </a:rPr>
              <a:t>) ,and 1-hours intervals are used. </a:t>
            </a:r>
            <a:endParaRPr sz="1100"/>
          </a:p>
        </p:txBody>
      </p:sp>
      <p:cxnSp>
        <p:nvCxnSpPr>
          <p:cNvPr id="204" name="Google Shape;204;p31"/>
          <p:cNvCxnSpPr/>
          <p:nvPr/>
        </p:nvCxnSpPr>
        <p:spPr>
          <a:xfrm rot="10800000">
            <a:off x="889397" y="1741884"/>
            <a:ext cx="3000375" cy="0"/>
          </a:xfrm>
          <a:prstGeom prst="straightConnector1">
            <a:avLst/>
          </a:prstGeom>
          <a:noFill/>
          <a:ln w="25400" cap="flat" cmpd="sng">
            <a:solidFill>
              <a:srgbClr val="D8D8D8"/>
            </a:solidFill>
            <a:prstDash val="solid"/>
            <a:bevel/>
            <a:headEnd type="none" w="med" len="med"/>
            <a:tailEnd type="none" w="med" len="med"/>
          </a:ln>
        </p:spPr>
      </p:cxnSp>
      <p:sp>
        <p:nvSpPr>
          <p:cNvPr id="205" name="Google Shape;205;p31"/>
          <p:cNvSpPr/>
          <p:nvPr/>
        </p:nvSpPr>
        <p:spPr>
          <a:xfrm>
            <a:off x="289322" y="1339453"/>
            <a:ext cx="402431" cy="402431"/>
          </a:xfrm>
          <a:prstGeom prst="ellipse">
            <a:avLst/>
          </a:prstGeom>
          <a:solidFill>
            <a:srgbClr val="26B7CC"/>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FFFFFF"/>
              </a:buClr>
              <a:buSzPts val="1800"/>
              <a:buFont typeface="Calibri"/>
              <a:buNone/>
            </a:pPr>
            <a:r>
              <a:rPr lang="zh-CN" sz="1800" b="1" i="0" u="none">
                <a:solidFill>
                  <a:srgbClr val="FFFFFF"/>
                </a:solidFill>
                <a:latin typeface="Calibri"/>
                <a:ea typeface="Calibri"/>
                <a:cs typeface="Calibri"/>
                <a:sym typeface="Calibri"/>
              </a:rPr>
              <a:t>3</a:t>
            </a:r>
            <a:endParaRPr sz="1100"/>
          </a:p>
        </p:txBody>
      </p:sp>
      <p:sp>
        <p:nvSpPr>
          <p:cNvPr id="206" name="Google Shape;206;p31"/>
          <p:cNvSpPr txBox="1"/>
          <p:nvPr/>
        </p:nvSpPr>
        <p:spPr>
          <a:xfrm>
            <a:off x="5253038" y="876300"/>
            <a:ext cx="3587353" cy="865584"/>
          </a:xfrm>
          <a:prstGeom prst="rect">
            <a:avLst/>
          </a:prstGeom>
          <a:noFill/>
          <a:ln>
            <a:noFill/>
          </a:ln>
        </p:spPr>
        <p:txBody>
          <a:bodyPr spcFirstLastPara="1" wrap="square" lIns="68575" tIns="34275" rIns="68575" bIns="34275" anchor="t" anchorCtr="0">
            <a:spAutoFit/>
          </a:bodyPr>
          <a:lstStyle/>
          <a:p>
            <a:pPr marL="0" marR="0" lvl="0" indent="0" algn="just" rtl="0">
              <a:lnSpc>
                <a:spcPct val="150000"/>
              </a:lnSpc>
              <a:spcBef>
                <a:spcPts val="0"/>
              </a:spcBef>
              <a:spcAft>
                <a:spcPts val="0"/>
              </a:spcAft>
              <a:buClr>
                <a:srgbClr val="000000"/>
              </a:buClr>
              <a:buSzPts val="1400"/>
              <a:buFont typeface="Calibri"/>
              <a:buNone/>
            </a:pPr>
            <a:r>
              <a:rPr lang="zh-CN" sz="1400" b="1" i="0" u="none">
                <a:solidFill>
                  <a:srgbClr val="000000"/>
                </a:solidFill>
                <a:latin typeface="Calibri"/>
                <a:ea typeface="Calibri"/>
                <a:cs typeface="Calibri"/>
                <a:sym typeface="Calibri"/>
              </a:rPr>
              <a:t>Opportunity Factors</a:t>
            </a:r>
            <a:endParaRPr sz="1100"/>
          </a:p>
          <a:p>
            <a:pPr marL="0" marR="0" lvl="0" indent="0" algn="just" rtl="0">
              <a:lnSpc>
                <a:spcPct val="100000"/>
              </a:lnSpc>
              <a:spcBef>
                <a:spcPts val="0"/>
              </a:spcBef>
              <a:spcAft>
                <a:spcPts val="0"/>
              </a:spcAft>
              <a:buClr>
                <a:srgbClr val="000000"/>
              </a:buClr>
              <a:buSzPts val="1100"/>
              <a:buFont typeface="Calibri"/>
              <a:buNone/>
            </a:pPr>
            <a:r>
              <a:rPr lang="zh-CN" sz="1100" b="0" i="0" u="none">
                <a:solidFill>
                  <a:srgbClr val="000000"/>
                </a:solidFill>
                <a:latin typeface="Calibri"/>
                <a:ea typeface="Calibri"/>
                <a:cs typeface="Calibri"/>
                <a:sym typeface="Calibri"/>
              </a:rPr>
              <a:t>Exploratory the relationship between parking demand and various factors of </a:t>
            </a:r>
            <a:r>
              <a:rPr lang="zh-CN" sz="1100" b="1" i="0" u="none">
                <a:solidFill>
                  <a:srgbClr val="EC4988"/>
                </a:solidFill>
                <a:latin typeface="Calibri"/>
                <a:ea typeface="Calibri"/>
                <a:cs typeface="Calibri"/>
                <a:sym typeface="Calibri"/>
              </a:rPr>
              <a:t>built environment, neighborhood and road characteristics</a:t>
            </a:r>
            <a:r>
              <a:rPr lang="zh-CN" sz="1100" b="0" i="0" u="none">
                <a:solidFill>
                  <a:srgbClr val="000000"/>
                </a:solidFill>
                <a:latin typeface="Calibri"/>
                <a:ea typeface="Calibri"/>
                <a:cs typeface="Calibri"/>
                <a:sym typeface="Calibri"/>
              </a:rPr>
              <a:t>.</a:t>
            </a:r>
            <a:endParaRPr sz="1100"/>
          </a:p>
        </p:txBody>
      </p:sp>
      <p:cxnSp>
        <p:nvCxnSpPr>
          <p:cNvPr id="207" name="Google Shape;207;p31"/>
          <p:cNvCxnSpPr/>
          <p:nvPr/>
        </p:nvCxnSpPr>
        <p:spPr>
          <a:xfrm rot="10800000">
            <a:off x="5337571" y="1741884"/>
            <a:ext cx="3000375" cy="0"/>
          </a:xfrm>
          <a:prstGeom prst="straightConnector1">
            <a:avLst/>
          </a:prstGeom>
          <a:noFill/>
          <a:ln w="25400" cap="flat" cmpd="sng">
            <a:solidFill>
              <a:srgbClr val="D8D8D8"/>
            </a:solidFill>
            <a:prstDash val="solid"/>
            <a:bevel/>
            <a:headEnd type="none" w="med" len="med"/>
            <a:tailEnd type="none" w="med" len="med"/>
          </a:ln>
        </p:spPr>
      </p:cxnSp>
      <p:sp>
        <p:nvSpPr>
          <p:cNvPr id="208" name="Google Shape;208;p31"/>
          <p:cNvSpPr/>
          <p:nvPr/>
        </p:nvSpPr>
        <p:spPr>
          <a:xfrm>
            <a:off x="4737497" y="1339453"/>
            <a:ext cx="402431" cy="402431"/>
          </a:xfrm>
          <a:prstGeom prst="ellipse">
            <a:avLst/>
          </a:prstGeom>
          <a:solidFill>
            <a:srgbClr val="EC4988"/>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FFFFFF"/>
              </a:buClr>
              <a:buSzPts val="1800"/>
              <a:buFont typeface="Calibri"/>
              <a:buNone/>
            </a:pPr>
            <a:r>
              <a:rPr lang="zh-CN" sz="1800" b="1" i="0" u="none">
                <a:solidFill>
                  <a:srgbClr val="FFFFFF"/>
                </a:solidFill>
                <a:latin typeface="Calibri"/>
                <a:ea typeface="Calibri"/>
                <a:cs typeface="Calibri"/>
                <a:sym typeface="Calibri"/>
              </a:rPr>
              <a:t>4</a:t>
            </a:r>
            <a:endParaRPr sz="1100"/>
          </a:p>
        </p:txBody>
      </p:sp>
      <p:pic>
        <p:nvPicPr>
          <p:cNvPr id="209" name="Google Shape;209;p31"/>
          <p:cNvPicPr preferRelativeResize="0"/>
          <p:nvPr/>
        </p:nvPicPr>
        <p:blipFill>
          <a:blip r:embed="rId4">
            <a:alphaModFix/>
          </a:blip>
          <a:stretch>
            <a:fillRect/>
          </a:stretch>
        </p:blipFill>
        <p:spPr>
          <a:xfrm>
            <a:off x="5337578" y="1864519"/>
            <a:ext cx="3243100" cy="3126581"/>
          </a:xfrm>
          <a:prstGeom prst="rect">
            <a:avLst/>
          </a:prstGeom>
          <a:noFill/>
          <a:ln>
            <a:noFill/>
          </a:ln>
        </p:spPr>
      </p:pic>
      <p:pic>
        <p:nvPicPr>
          <p:cNvPr id="210" name="Google Shape;210;p31"/>
          <p:cNvPicPr preferRelativeResize="0"/>
          <p:nvPr/>
        </p:nvPicPr>
        <p:blipFill>
          <a:blip r:embed="rId5"/>
          <a:srcRect/>
          <a:stretch/>
        </p:blipFill>
        <p:spPr>
          <a:xfrm>
            <a:off x="844153" y="1864519"/>
            <a:ext cx="3126581" cy="312658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3"/>
          <p:cNvSpPr txBox="1"/>
          <p:nvPr/>
        </p:nvSpPr>
        <p:spPr>
          <a:xfrm rot="-900000">
            <a:off x="-501253" y="-692944"/>
            <a:ext cx="4825603" cy="1265634"/>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33" name="Google Shape;233;p33"/>
          <p:cNvSpPr txBox="1"/>
          <p:nvPr/>
        </p:nvSpPr>
        <p:spPr>
          <a:xfrm rot="-960061">
            <a:off x="56240" y="77751"/>
            <a:ext cx="1825111" cy="392632"/>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lt1"/>
              </a:buClr>
              <a:buSzPts val="2100"/>
              <a:buFont typeface="Calibri"/>
              <a:buNone/>
            </a:pPr>
            <a:r>
              <a:rPr lang="zh-CN" sz="2100" b="1">
                <a:solidFill>
                  <a:schemeClr val="lt1"/>
                </a:solidFill>
                <a:latin typeface="Calibri"/>
                <a:ea typeface="Calibri"/>
                <a:cs typeface="Calibri"/>
                <a:sym typeface="Calibri"/>
              </a:rPr>
              <a:t>Modeling</a:t>
            </a:r>
            <a:endParaRPr sz="1100"/>
          </a:p>
        </p:txBody>
      </p:sp>
      <p:sp>
        <p:nvSpPr>
          <p:cNvPr id="234" name="Google Shape;234;p33"/>
          <p:cNvSpPr txBox="1"/>
          <p:nvPr/>
        </p:nvSpPr>
        <p:spPr>
          <a:xfrm>
            <a:off x="2839640" y="1457325"/>
            <a:ext cx="3463500" cy="23781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26B7CC"/>
              </a:buClr>
              <a:buSzPts val="15000"/>
              <a:buFont typeface="Calibri"/>
              <a:buNone/>
            </a:pPr>
            <a:r>
              <a:rPr lang="zh-CN" sz="15000" b="1">
                <a:solidFill>
                  <a:srgbClr val="26B7CC"/>
                </a:solidFill>
                <a:latin typeface="Calibri"/>
                <a:ea typeface="Calibri"/>
                <a:cs typeface="Calibri"/>
                <a:sym typeface="Calibri"/>
              </a:rPr>
              <a:t>77</a:t>
            </a:r>
            <a:r>
              <a:rPr lang="zh-CN" sz="15000" b="1" i="0" u="none">
                <a:solidFill>
                  <a:srgbClr val="26B7CC"/>
                </a:solidFill>
                <a:latin typeface="Calibri"/>
                <a:ea typeface="Calibri"/>
                <a:cs typeface="Calibri"/>
                <a:sym typeface="Calibri"/>
              </a:rPr>
              <a:t>%</a:t>
            </a:r>
            <a:endParaRPr sz="1100"/>
          </a:p>
        </p:txBody>
      </p:sp>
      <p:sp>
        <p:nvSpPr>
          <p:cNvPr id="235" name="Google Shape;235;p33"/>
          <p:cNvSpPr/>
          <p:nvPr/>
        </p:nvSpPr>
        <p:spPr>
          <a:xfrm>
            <a:off x="1551384" y="978694"/>
            <a:ext cx="1532550" cy="1058431"/>
          </a:xfrm>
          <a:custGeom>
            <a:avLst/>
            <a:gdLst/>
            <a:ahLst/>
            <a:cxnLst/>
            <a:rect l="l" t="t" r="r" b="b"/>
            <a:pathLst>
              <a:path w="3243492" h="2240066" extrusionOk="0">
                <a:moveTo>
                  <a:pt x="3243492" y="0"/>
                </a:moveTo>
                <a:lnTo>
                  <a:pt x="3243492" y="1764406"/>
                </a:lnTo>
                <a:lnTo>
                  <a:pt x="2370148" y="1764406"/>
                </a:lnTo>
                <a:lnTo>
                  <a:pt x="2382210" y="2240066"/>
                </a:lnTo>
                <a:lnTo>
                  <a:pt x="1860032" y="1764406"/>
                </a:lnTo>
                <a:lnTo>
                  <a:pt x="0" y="1764406"/>
                </a:lnTo>
                <a:lnTo>
                  <a:pt x="0" y="0"/>
                </a:lnTo>
                <a:lnTo>
                  <a:pt x="3243492" y="0"/>
                </a:lnTo>
                <a:close/>
              </a:path>
            </a:pathLst>
          </a:custGeom>
          <a:solidFill>
            <a:srgbClr val="26B7CC"/>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36" name="Google Shape;236;p33"/>
          <p:cNvSpPr/>
          <p:nvPr/>
        </p:nvSpPr>
        <p:spPr>
          <a:xfrm>
            <a:off x="4764875" y="650075"/>
            <a:ext cx="1694725" cy="1058431"/>
          </a:xfrm>
          <a:custGeom>
            <a:avLst/>
            <a:gdLst/>
            <a:ahLst/>
            <a:cxnLst/>
            <a:rect l="l" t="t" r="r" b="b"/>
            <a:pathLst>
              <a:path w="3243492" h="2240066" extrusionOk="0">
                <a:moveTo>
                  <a:pt x="3243492" y="0"/>
                </a:moveTo>
                <a:lnTo>
                  <a:pt x="3243492" y="1764406"/>
                </a:lnTo>
                <a:lnTo>
                  <a:pt x="2370148" y="1764406"/>
                </a:lnTo>
                <a:lnTo>
                  <a:pt x="2382210" y="2240066"/>
                </a:lnTo>
                <a:lnTo>
                  <a:pt x="1860032" y="1764406"/>
                </a:lnTo>
                <a:lnTo>
                  <a:pt x="0" y="1764406"/>
                </a:lnTo>
                <a:lnTo>
                  <a:pt x="0" y="0"/>
                </a:lnTo>
                <a:lnTo>
                  <a:pt x="3243492" y="0"/>
                </a:lnTo>
                <a:close/>
              </a:path>
            </a:pathLst>
          </a:custGeom>
          <a:solidFill>
            <a:srgbClr val="2E3740"/>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37" name="Google Shape;237;p33"/>
          <p:cNvSpPr/>
          <p:nvPr/>
        </p:nvSpPr>
        <p:spPr>
          <a:xfrm rot="10800000">
            <a:off x="3226259" y="3557092"/>
            <a:ext cx="3056991" cy="1148034"/>
          </a:xfrm>
          <a:custGeom>
            <a:avLst/>
            <a:gdLst/>
            <a:ahLst/>
            <a:cxnLst/>
            <a:rect l="l" t="t" r="r" b="b"/>
            <a:pathLst>
              <a:path w="3243492" h="2240066" extrusionOk="0">
                <a:moveTo>
                  <a:pt x="3243492" y="0"/>
                </a:moveTo>
                <a:lnTo>
                  <a:pt x="3243492" y="1764406"/>
                </a:lnTo>
                <a:lnTo>
                  <a:pt x="2370148" y="1764406"/>
                </a:lnTo>
                <a:lnTo>
                  <a:pt x="2382210" y="2240066"/>
                </a:lnTo>
                <a:lnTo>
                  <a:pt x="1860032" y="1764406"/>
                </a:lnTo>
                <a:lnTo>
                  <a:pt x="0" y="1764406"/>
                </a:lnTo>
                <a:lnTo>
                  <a:pt x="0" y="0"/>
                </a:lnTo>
                <a:lnTo>
                  <a:pt x="3243492" y="0"/>
                </a:lnTo>
                <a:close/>
              </a:path>
            </a:pathLst>
          </a:custGeom>
          <a:solidFill>
            <a:srgbClr val="ED4989"/>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38" name="Google Shape;238;p33"/>
          <p:cNvSpPr txBox="1"/>
          <p:nvPr/>
        </p:nvSpPr>
        <p:spPr>
          <a:xfrm>
            <a:off x="1645444" y="1057231"/>
            <a:ext cx="1365600" cy="723300"/>
          </a:xfrm>
          <a:prstGeom prst="rect">
            <a:avLst/>
          </a:prstGeom>
          <a:noFill/>
          <a:ln>
            <a:noFill/>
          </a:ln>
        </p:spPr>
        <p:txBody>
          <a:bodyPr spcFirstLastPara="1" wrap="square" lIns="68575" tIns="34275" rIns="68575" bIns="34275" anchor="t" anchorCtr="0">
            <a:spAutoFit/>
          </a:bodyPr>
          <a:lstStyle/>
          <a:p>
            <a:pPr marL="0" marR="0" lvl="0" indent="0" algn="l" rtl="0">
              <a:lnSpc>
                <a:spcPct val="150000"/>
              </a:lnSpc>
              <a:spcBef>
                <a:spcPts val="0"/>
              </a:spcBef>
              <a:spcAft>
                <a:spcPts val="0"/>
              </a:spcAft>
              <a:buClr>
                <a:srgbClr val="EFE9EB"/>
              </a:buClr>
              <a:buSzPts val="1400"/>
              <a:buFont typeface="Calibri"/>
              <a:buNone/>
            </a:pPr>
            <a:r>
              <a:rPr lang="zh-CN" sz="1500" b="1">
                <a:solidFill>
                  <a:schemeClr val="lt1"/>
                </a:solidFill>
                <a:latin typeface="Calibri"/>
                <a:ea typeface="Calibri"/>
                <a:cs typeface="Calibri"/>
                <a:sym typeface="Calibri"/>
              </a:rPr>
              <a:t>Temporal Unit:</a:t>
            </a:r>
            <a:endParaRPr sz="1500" b="1">
              <a:solidFill>
                <a:schemeClr val="lt1"/>
              </a:solidFill>
              <a:latin typeface="Calibri"/>
              <a:ea typeface="Calibri"/>
              <a:cs typeface="Calibri"/>
              <a:sym typeface="Calibri"/>
            </a:endParaRPr>
          </a:p>
          <a:p>
            <a:pPr marL="0" marR="0" lvl="0" indent="0" algn="l" rtl="0">
              <a:lnSpc>
                <a:spcPct val="150000"/>
              </a:lnSpc>
              <a:spcBef>
                <a:spcPts val="0"/>
              </a:spcBef>
              <a:spcAft>
                <a:spcPts val="0"/>
              </a:spcAft>
              <a:buClr>
                <a:srgbClr val="EFE9EB"/>
              </a:buClr>
              <a:buSzPts val="1400"/>
              <a:buFont typeface="Calibri"/>
              <a:buNone/>
            </a:pPr>
            <a:r>
              <a:rPr lang="zh-CN" sz="2000" b="1">
                <a:solidFill>
                  <a:schemeClr val="lt1"/>
                </a:solidFill>
                <a:latin typeface="Calibri"/>
                <a:ea typeface="Calibri"/>
                <a:cs typeface="Calibri"/>
                <a:sym typeface="Calibri"/>
              </a:rPr>
              <a:t>1</a:t>
            </a:r>
            <a:r>
              <a:rPr lang="zh-CN" sz="1500" b="1">
                <a:solidFill>
                  <a:schemeClr val="lt1"/>
                </a:solidFill>
                <a:latin typeface="Calibri"/>
                <a:ea typeface="Calibri"/>
                <a:cs typeface="Calibri"/>
                <a:sym typeface="Calibri"/>
              </a:rPr>
              <a:t> Hour</a:t>
            </a:r>
            <a:endParaRPr sz="1500" b="1">
              <a:solidFill>
                <a:schemeClr val="lt1"/>
              </a:solidFill>
              <a:latin typeface="Calibri"/>
              <a:ea typeface="Calibri"/>
              <a:cs typeface="Calibri"/>
              <a:sym typeface="Calibri"/>
            </a:endParaRPr>
          </a:p>
        </p:txBody>
      </p:sp>
      <p:sp>
        <p:nvSpPr>
          <p:cNvPr id="239" name="Google Shape;239;p33"/>
          <p:cNvSpPr txBox="1"/>
          <p:nvPr/>
        </p:nvSpPr>
        <p:spPr>
          <a:xfrm>
            <a:off x="4858300" y="697718"/>
            <a:ext cx="1599300" cy="1108200"/>
          </a:xfrm>
          <a:prstGeom prst="rect">
            <a:avLst/>
          </a:prstGeom>
          <a:noFill/>
          <a:ln>
            <a:noFill/>
          </a:ln>
        </p:spPr>
        <p:txBody>
          <a:bodyPr spcFirstLastPara="1" wrap="square" lIns="68575" tIns="34275" rIns="68575" bIns="34275" anchor="t" anchorCtr="0">
            <a:spAutoFit/>
          </a:bodyPr>
          <a:lstStyle/>
          <a:p>
            <a:pPr marL="0" marR="0" lvl="0" indent="0" algn="l" rtl="0">
              <a:lnSpc>
                <a:spcPct val="150000"/>
              </a:lnSpc>
              <a:spcBef>
                <a:spcPts val="0"/>
              </a:spcBef>
              <a:spcAft>
                <a:spcPts val="0"/>
              </a:spcAft>
              <a:buClr>
                <a:srgbClr val="EFE9EB"/>
              </a:buClr>
              <a:buSzPts val="1400"/>
              <a:buFont typeface="Calibri"/>
              <a:buNone/>
            </a:pPr>
            <a:r>
              <a:rPr lang="zh-CN" sz="1500" b="1">
                <a:solidFill>
                  <a:schemeClr val="lt1"/>
                </a:solidFill>
                <a:latin typeface="Calibri"/>
                <a:ea typeface="Calibri"/>
                <a:cs typeface="Calibri"/>
                <a:sym typeface="Calibri"/>
              </a:rPr>
              <a:t>Spatial Unit:</a:t>
            </a:r>
            <a:endParaRPr sz="1500" b="1">
              <a:solidFill>
                <a:schemeClr val="lt1"/>
              </a:solidFill>
              <a:latin typeface="Calibri"/>
              <a:ea typeface="Calibri"/>
              <a:cs typeface="Calibri"/>
              <a:sym typeface="Calibri"/>
            </a:endParaRPr>
          </a:p>
          <a:p>
            <a:pPr marL="0" marR="0" lvl="0" indent="0" algn="l" rtl="0">
              <a:lnSpc>
                <a:spcPct val="150000"/>
              </a:lnSpc>
              <a:spcBef>
                <a:spcPts val="0"/>
              </a:spcBef>
              <a:spcAft>
                <a:spcPts val="0"/>
              </a:spcAft>
              <a:buClr>
                <a:srgbClr val="EFE9EB"/>
              </a:buClr>
              <a:buSzPts val="1400"/>
              <a:buFont typeface="Calibri"/>
              <a:buNone/>
            </a:pPr>
            <a:r>
              <a:rPr lang="zh-CN" sz="2000" b="1">
                <a:solidFill>
                  <a:schemeClr val="lt1"/>
                </a:solidFill>
                <a:latin typeface="Calibri"/>
                <a:ea typeface="Calibri"/>
                <a:cs typeface="Calibri"/>
                <a:sym typeface="Calibri"/>
              </a:rPr>
              <a:t>200</a:t>
            </a:r>
            <a:r>
              <a:rPr lang="zh-CN" sz="1500" b="1">
                <a:solidFill>
                  <a:schemeClr val="lt1"/>
                </a:solidFill>
                <a:latin typeface="Calibri"/>
                <a:ea typeface="Calibri"/>
                <a:cs typeface="Calibri"/>
                <a:sym typeface="Calibri"/>
              </a:rPr>
              <a:t>m * </a:t>
            </a:r>
            <a:r>
              <a:rPr lang="zh-CN" sz="2000" b="1">
                <a:solidFill>
                  <a:schemeClr val="lt1"/>
                </a:solidFill>
                <a:latin typeface="Calibri"/>
                <a:ea typeface="Calibri"/>
                <a:cs typeface="Calibri"/>
                <a:sym typeface="Calibri"/>
              </a:rPr>
              <a:t>200</a:t>
            </a:r>
            <a:r>
              <a:rPr lang="zh-CN" sz="1500" b="1">
                <a:solidFill>
                  <a:schemeClr val="lt1"/>
                </a:solidFill>
                <a:latin typeface="Calibri"/>
                <a:ea typeface="Calibri"/>
                <a:cs typeface="Calibri"/>
                <a:sym typeface="Calibri"/>
              </a:rPr>
              <a:t>m Grid</a:t>
            </a:r>
            <a:endParaRPr sz="1500" b="1">
              <a:solidFill>
                <a:schemeClr val="lt1"/>
              </a:solidFill>
              <a:latin typeface="Calibri"/>
              <a:ea typeface="Calibri"/>
              <a:cs typeface="Calibri"/>
              <a:sym typeface="Calibri"/>
            </a:endParaRPr>
          </a:p>
        </p:txBody>
      </p:sp>
      <p:sp>
        <p:nvSpPr>
          <p:cNvPr id="240" name="Google Shape;240;p33"/>
          <p:cNvSpPr txBox="1"/>
          <p:nvPr/>
        </p:nvSpPr>
        <p:spPr>
          <a:xfrm>
            <a:off x="3286575" y="3835425"/>
            <a:ext cx="2970900" cy="838800"/>
          </a:xfrm>
          <a:prstGeom prst="rect">
            <a:avLst/>
          </a:prstGeom>
          <a:noFill/>
          <a:ln>
            <a:noFill/>
          </a:ln>
        </p:spPr>
        <p:txBody>
          <a:bodyPr spcFirstLastPara="1" wrap="square" lIns="68575" tIns="34275" rIns="68575" bIns="34275" anchor="t" anchorCtr="0">
            <a:spAutoFit/>
          </a:bodyPr>
          <a:lstStyle/>
          <a:p>
            <a:pPr marL="0" marR="0" lvl="0" indent="0" algn="l" rtl="0">
              <a:lnSpc>
                <a:spcPct val="150000"/>
              </a:lnSpc>
              <a:spcBef>
                <a:spcPts val="0"/>
              </a:spcBef>
              <a:spcAft>
                <a:spcPts val="0"/>
              </a:spcAft>
              <a:buClr>
                <a:srgbClr val="EFE9EB"/>
              </a:buClr>
              <a:buSzPts val="1400"/>
              <a:buFont typeface="Calibri"/>
              <a:buNone/>
            </a:pPr>
            <a:r>
              <a:rPr lang="zh-CN" sz="2000" b="1">
                <a:solidFill>
                  <a:schemeClr val="lt1"/>
                </a:solidFill>
                <a:latin typeface="Calibri"/>
                <a:ea typeface="Calibri"/>
                <a:cs typeface="Calibri"/>
                <a:sym typeface="Calibri"/>
              </a:rPr>
              <a:t>2 </a:t>
            </a:r>
            <a:r>
              <a:rPr lang="zh-CN" sz="1500" b="1">
                <a:solidFill>
                  <a:schemeClr val="lt1"/>
                </a:solidFill>
                <a:latin typeface="Calibri"/>
                <a:ea typeface="Calibri"/>
                <a:cs typeface="Calibri"/>
                <a:sym typeface="Calibri"/>
              </a:rPr>
              <a:t>Temporal Features +</a:t>
            </a:r>
            <a:r>
              <a:rPr lang="zh-CN" sz="2000" b="1">
                <a:solidFill>
                  <a:schemeClr val="lt1"/>
                </a:solidFill>
                <a:latin typeface="Calibri"/>
                <a:ea typeface="Calibri"/>
                <a:cs typeface="Calibri"/>
                <a:sym typeface="Calibri"/>
              </a:rPr>
              <a:t> 4</a:t>
            </a:r>
            <a:r>
              <a:rPr lang="zh-CN" sz="1500" b="1">
                <a:solidFill>
                  <a:schemeClr val="lt1"/>
                </a:solidFill>
                <a:latin typeface="Calibri"/>
                <a:ea typeface="Calibri"/>
                <a:cs typeface="Calibri"/>
                <a:sym typeface="Calibri"/>
              </a:rPr>
              <a:t> Time Lags + </a:t>
            </a:r>
            <a:r>
              <a:rPr lang="zh-CN" sz="2000" b="1">
                <a:solidFill>
                  <a:schemeClr val="lt1"/>
                </a:solidFill>
                <a:latin typeface="Calibri"/>
                <a:ea typeface="Calibri"/>
                <a:cs typeface="Calibri"/>
                <a:sym typeface="Calibri"/>
              </a:rPr>
              <a:t>14 </a:t>
            </a:r>
            <a:r>
              <a:rPr lang="zh-CN" sz="1500" b="1">
                <a:solidFill>
                  <a:schemeClr val="lt1"/>
                </a:solidFill>
                <a:latin typeface="Calibri"/>
                <a:ea typeface="Calibri"/>
                <a:cs typeface="Calibri"/>
                <a:sym typeface="Calibri"/>
              </a:rPr>
              <a:t>Opportunity Factors</a:t>
            </a:r>
            <a:endParaRPr sz="1500" b="1">
              <a:solidFill>
                <a:schemeClr val="lt1"/>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2"/>
          <p:cNvSpPr txBox="1"/>
          <p:nvPr/>
        </p:nvSpPr>
        <p:spPr>
          <a:xfrm rot="-900000">
            <a:off x="-501253" y="-692944"/>
            <a:ext cx="4825603" cy="1265634"/>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16" name="Google Shape;216;p32"/>
          <p:cNvSpPr txBox="1"/>
          <p:nvPr/>
        </p:nvSpPr>
        <p:spPr>
          <a:xfrm rot="-960000">
            <a:off x="413146" y="72628"/>
            <a:ext cx="1201340" cy="716756"/>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lt1"/>
              </a:buClr>
              <a:buSzPts val="2100"/>
              <a:buFont typeface="Calibri"/>
              <a:buNone/>
            </a:pPr>
            <a:r>
              <a:rPr lang="zh-CN" sz="2100" b="1" i="0" u="none">
                <a:solidFill>
                  <a:schemeClr val="lt1"/>
                </a:solidFill>
                <a:latin typeface="Calibri"/>
                <a:ea typeface="Calibri"/>
                <a:cs typeface="Calibri"/>
                <a:sym typeface="Calibri"/>
              </a:rPr>
              <a:t>Modeling</a:t>
            </a:r>
            <a:endParaRPr sz="1100"/>
          </a:p>
          <a:p>
            <a:pPr marL="0" marR="0" lvl="0" indent="0" algn="l" rtl="0">
              <a:lnSpc>
                <a:spcPct val="100000"/>
              </a:lnSpc>
              <a:spcBef>
                <a:spcPts val="0"/>
              </a:spcBef>
              <a:spcAft>
                <a:spcPts val="0"/>
              </a:spcAft>
              <a:buClr>
                <a:schemeClr val="lt1"/>
              </a:buClr>
              <a:buSzPts val="2100"/>
              <a:buFont typeface="Calibri"/>
              <a:buNone/>
            </a:pPr>
            <a:r>
              <a:rPr lang="zh-CN" sz="2100" b="1" i="0" u="none">
                <a:solidFill>
                  <a:schemeClr val="lt1"/>
                </a:solidFill>
                <a:latin typeface="Calibri"/>
                <a:ea typeface="Calibri"/>
                <a:cs typeface="Calibri"/>
                <a:sym typeface="Calibri"/>
              </a:rPr>
              <a:t>Logic</a:t>
            </a:r>
            <a:endParaRPr sz="1100"/>
          </a:p>
        </p:txBody>
      </p:sp>
      <p:sp>
        <p:nvSpPr>
          <p:cNvPr id="217" name="Google Shape;217;p32"/>
          <p:cNvSpPr/>
          <p:nvPr/>
        </p:nvSpPr>
        <p:spPr>
          <a:xfrm rot="10800000" flipH="1">
            <a:off x="4992290" y="3355181"/>
            <a:ext cx="2482453" cy="1066800"/>
          </a:xfrm>
          <a:custGeom>
            <a:avLst/>
            <a:gdLst/>
            <a:ahLst/>
            <a:cxnLst/>
            <a:rect l="l" t="t" r="r" b="b"/>
            <a:pathLst>
              <a:path w="1635692" h="1421730" extrusionOk="0">
                <a:moveTo>
                  <a:pt x="213962" y="0"/>
                </a:moveTo>
                <a:lnTo>
                  <a:pt x="1635692" y="0"/>
                </a:lnTo>
                <a:lnTo>
                  <a:pt x="1635692" y="1421730"/>
                </a:lnTo>
                <a:lnTo>
                  <a:pt x="213962" y="1421730"/>
                </a:lnTo>
                <a:lnTo>
                  <a:pt x="213962" y="788847"/>
                </a:lnTo>
                <a:lnTo>
                  <a:pt x="0" y="838094"/>
                </a:lnTo>
                <a:lnTo>
                  <a:pt x="212219" y="498974"/>
                </a:lnTo>
                <a:lnTo>
                  <a:pt x="213962" y="500064"/>
                </a:lnTo>
                <a:lnTo>
                  <a:pt x="213962" y="0"/>
                </a:lnTo>
                <a:close/>
              </a:path>
            </a:pathLst>
          </a:custGeom>
          <a:solidFill>
            <a:srgbClr val="2E3740"/>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18" name="Google Shape;218;p32"/>
          <p:cNvSpPr/>
          <p:nvPr/>
        </p:nvSpPr>
        <p:spPr>
          <a:xfrm>
            <a:off x="6222206" y="2119313"/>
            <a:ext cx="2512219" cy="1065609"/>
          </a:xfrm>
          <a:custGeom>
            <a:avLst/>
            <a:gdLst/>
            <a:ahLst/>
            <a:cxnLst/>
            <a:rect l="l" t="t" r="r" b="b"/>
            <a:pathLst>
              <a:path w="1655146" h="1421730" extrusionOk="0">
                <a:moveTo>
                  <a:pt x="233416" y="0"/>
                </a:moveTo>
                <a:lnTo>
                  <a:pt x="1655146" y="0"/>
                </a:lnTo>
                <a:lnTo>
                  <a:pt x="1655146" y="1421730"/>
                </a:lnTo>
                <a:lnTo>
                  <a:pt x="233416" y="1421730"/>
                </a:lnTo>
                <a:lnTo>
                  <a:pt x="233416" y="803581"/>
                </a:lnTo>
                <a:lnTo>
                  <a:pt x="0" y="668200"/>
                </a:lnTo>
                <a:lnTo>
                  <a:pt x="233416" y="532819"/>
                </a:lnTo>
                <a:lnTo>
                  <a:pt x="233416" y="0"/>
                </a:lnTo>
                <a:close/>
              </a:path>
            </a:pathLst>
          </a:custGeom>
          <a:solidFill>
            <a:srgbClr val="ED4989"/>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19" name="Google Shape;219;p32"/>
          <p:cNvSpPr/>
          <p:nvPr/>
        </p:nvSpPr>
        <p:spPr>
          <a:xfrm>
            <a:off x="4992290" y="831056"/>
            <a:ext cx="2482453" cy="1065609"/>
          </a:xfrm>
          <a:custGeom>
            <a:avLst/>
            <a:gdLst/>
            <a:ahLst/>
            <a:cxnLst/>
            <a:rect l="l" t="t" r="r" b="b"/>
            <a:pathLst>
              <a:path w="1635692" h="1421730" extrusionOk="0">
                <a:moveTo>
                  <a:pt x="213962" y="0"/>
                </a:moveTo>
                <a:lnTo>
                  <a:pt x="1635692" y="0"/>
                </a:lnTo>
                <a:lnTo>
                  <a:pt x="1635692" y="1421730"/>
                </a:lnTo>
                <a:lnTo>
                  <a:pt x="213962" y="1421730"/>
                </a:lnTo>
                <a:lnTo>
                  <a:pt x="213962" y="788847"/>
                </a:lnTo>
                <a:lnTo>
                  <a:pt x="0" y="838094"/>
                </a:lnTo>
                <a:lnTo>
                  <a:pt x="212219" y="498974"/>
                </a:lnTo>
                <a:lnTo>
                  <a:pt x="213962" y="500064"/>
                </a:lnTo>
                <a:lnTo>
                  <a:pt x="213962" y="0"/>
                </a:lnTo>
                <a:close/>
              </a:path>
            </a:pathLst>
          </a:custGeom>
          <a:solidFill>
            <a:srgbClr val="26B7CC"/>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20" name="Google Shape;220;p32"/>
          <p:cNvSpPr/>
          <p:nvPr/>
        </p:nvSpPr>
        <p:spPr>
          <a:xfrm flipH="1">
            <a:off x="3499890" y="1744261"/>
            <a:ext cx="1656709" cy="1654974"/>
          </a:xfrm>
          <a:custGeom>
            <a:avLst/>
            <a:gdLst/>
            <a:ahLst/>
            <a:cxnLst/>
            <a:rect l="l" t="t" r="r" b="b"/>
            <a:pathLst>
              <a:path w="4620" h="4615" extrusionOk="0">
                <a:moveTo>
                  <a:pt x="2314" y="0"/>
                </a:moveTo>
                <a:lnTo>
                  <a:pt x="4620" y="2306"/>
                </a:lnTo>
                <a:lnTo>
                  <a:pt x="2314" y="4615"/>
                </a:lnTo>
                <a:lnTo>
                  <a:pt x="2044" y="4345"/>
                </a:lnTo>
                <a:lnTo>
                  <a:pt x="2397" y="3993"/>
                </a:lnTo>
                <a:lnTo>
                  <a:pt x="2397" y="4286"/>
                </a:lnTo>
                <a:lnTo>
                  <a:pt x="2607" y="4286"/>
                </a:lnTo>
                <a:lnTo>
                  <a:pt x="2607" y="3631"/>
                </a:lnTo>
                <a:lnTo>
                  <a:pt x="1952" y="3631"/>
                </a:lnTo>
                <a:lnTo>
                  <a:pt x="1952" y="3844"/>
                </a:lnTo>
                <a:lnTo>
                  <a:pt x="2245" y="3844"/>
                </a:lnTo>
                <a:lnTo>
                  <a:pt x="1893" y="4196"/>
                </a:lnTo>
                <a:lnTo>
                  <a:pt x="1623" y="3927"/>
                </a:lnTo>
                <a:lnTo>
                  <a:pt x="2756" y="2794"/>
                </a:lnTo>
                <a:lnTo>
                  <a:pt x="0" y="2794"/>
                </a:lnTo>
                <a:lnTo>
                  <a:pt x="0" y="2413"/>
                </a:lnTo>
                <a:lnTo>
                  <a:pt x="499" y="2413"/>
                </a:lnTo>
                <a:lnTo>
                  <a:pt x="291" y="2621"/>
                </a:lnTo>
                <a:lnTo>
                  <a:pt x="443" y="2770"/>
                </a:lnTo>
                <a:lnTo>
                  <a:pt x="906" y="2306"/>
                </a:lnTo>
                <a:lnTo>
                  <a:pt x="443" y="1843"/>
                </a:lnTo>
                <a:lnTo>
                  <a:pt x="291" y="1994"/>
                </a:lnTo>
                <a:lnTo>
                  <a:pt x="499" y="2200"/>
                </a:lnTo>
                <a:lnTo>
                  <a:pt x="0" y="2200"/>
                </a:lnTo>
                <a:lnTo>
                  <a:pt x="0" y="1819"/>
                </a:lnTo>
                <a:lnTo>
                  <a:pt x="2756" y="1819"/>
                </a:lnTo>
                <a:lnTo>
                  <a:pt x="1623" y="688"/>
                </a:lnTo>
                <a:lnTo>
                  <a:pt x="1893" y="418"/>
                </a:lnTo>
                <a:lnTo>
                  <a:pt x="2245" y="771"/>
                </a:lnTo>
                <a:lnTo>
                  <a:pt x="1952" y="771"/>
                </a:lnTo>
                <a:lnTo>
                  <a:pt x="1952" y="981"/>
                </a:lnTo>
                <a:lnTo>
                  <a:pt x="2607" y="981"/>
                </a:lnTo>
                <a:lnTo>
                  <a:pt x="2607" y="326"/>
                </a:lnTo>
                <a:lnTo>
                  <a:pt x="2397" y="326"/>
                </a:lnTo>
                <a:lnTo>
                  <a:pt x="2397" y="619"/>
                </a:lnTo>
                <a:lnTo>
                  <a:pt x="2044" y="267"/>
                </a:lnTo>
                <a:lnTo>
                  <a:pt x="2314" y="0"/>
                </a:lnTo>
                <a:close/>
              </a:path>
            </a:pathLst>
          </a:custGeom>
          <a:solidFill>
            <a:srgbClr val="26B7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cxnSp>
        <p:nvCxnSpPr>
          <p:cNvPr id="221" name="Google Shape;221;p32"/>
          <p:cNvCxnSpPr/>
          <p:nvPr/>
        </p:nvCxnSpPr>
        <p:spPr>
          <a:xfrm rot="-5400000">
            <a:off x="2308987" y="2651456"/>
            <a:ext cx="1655100" cy="0"/>
          </a:xfrm>
          <a:prstGeom prst="straightConnector1">
            <a:avLst/>
          </a:prstGeom>
          <a:noFill/>
          <a:ln w="50800" cap="flat" cmpd="sng">
            <a:solidFill>
              <a:srgbClr val="26B7CC"/>
            </a:solidFill>
            <a:prstDash val="solid"/>
            <a:bevel/>
            <a:headEnd type="none" w="med" len="med"/>
            <a:tailEnd type="none" w="med" len="med"/>
          </a:ln>
        </p:spPr>
      </p:cxnSp>
      <p:sp>
        <p:nvSpPr>
          <p:cNvPr id="222" name="Google Shape;222;p32"/>
          <p:cNvSpPr txBox="1"/>
          <p:nvPr/>
        </p:nvSpPr>
        <p:spPr>
          <a:xfrm>
            <a:off x="3" y="2145375"/>
            <a:ext cx="2853600" cy="762000"/>
          </a:xfrm>
          <a:prstGeom prst="rect">
            <a:avLst/>
          </a:prstGeom>
          <a:noFill/>
          <a:ln>
            <a:noFill/>
          </a:ln>
        </p:spPr>
        <p:txBody>
          <a:bodyPr spcFirstLastPara="1" wrap="square" lIns="68575" tIns="34275" rIns="68575" bIns="34275" anchor="t" anchorCtr="0">
            <a:spAutoFit/>
          </a:bodyPr>
          <a:lstStyle/>
          <a:p>
            <a:pPr marL="0" marR="0" lvl="0" indent="0" algn="r" rtl="0">
              <a:lnSpc>
                <a:spcPct val="150000"/>
              </a:lnSpc>
              <a:spcBef>
                <a:spcPts val="0"/>
              </a:spcBef>
              <a:spcAft>
                <a:spcPts val="0"/>
              </a:spcAft>
              <a:buClr>
                <a:srgbClr val="2E3740"/>
              </a:buClr>
              <a:buSzPts val="1400"/>
              <a:buFont typeface="Calibri"/>
              <a:buNone/>
            </a:pPr>
            <a:r>
              <a:rPr lang="zh-CN" sz="1800" b="1" i="0" u="none">
                <a:solidFill>
                  <a:srgbClr val="2E3740"/>
                </a:solidFill>
                <a:latin typeface="Calibri"/>
                <a:ea typeface="Calibri"/>
                <a:cs typeface="Calibri"/>
                <a:sym typeface="Calibri"/>
              </a:rPr>
              <a:t>demand-based </a:t>
            </a:r>
            <a:endParaRPr sz="1800" b="1"/>
          </a:p>
          <a:p>
            <a:pPr marL="0" marR="0" lvl="0" indent="0" algn="r" rtl="0">
              <a:lnSpc>
                <a:spcPct val="150000"/>
              </a:lnSpc>
              <a:spcBef>
                <a:spcPts val="0"/>
              </a:spcBef>
              <a:spcAft>
                <a:spcPts val="0"/>
              </a:spcAft>
              <a:buClr>
                <a:srgbClr val="2E3740"/>
              </a:buClr>
              <a:buSzPts val="1400"/>
              <a:buFont typeface="Calibri"/>
              <a:buNone/>
            </a:pPr>
            <a:r>
              <a:rPr lang="zh-CN" sz="1800" b="1" i="0" u="none">
                <a:solidFill>
                  <a:srgbClr val="2E3740"/>
                </a:solidFill>
                <a:latin typeface="Calibri"/>
                <a:ea typeface="Calibri"/>
                <a:cs typeface="Calibri"/>
                <a:sym typeface="Calibri"/>
              </a:rPr>
              <a:t>spatial-temporal model</a:t>
            </a:r>
            <a:endParaRPr sz="1800" b="1" i="0" u="none">
              <a:solidFill>
                <a:srgbClr val="2E3740"/>
              </a:solidFill>
              <a:latin typeface="Calibri"/>
              <a:ea typeface="Calibri"/>
              <a:cs typeface="Calibri"/>
              <a:sym typeface="Calibri"/>
            </a:endParaRPr>
          </a:p>
        </p:txBody>
      </p:sp>
      <p:sp>
        <p:nvSpPr>
          <p:cNvPr id="223" name="Google Shape;223;p32"/>
          <p:cNvSpPr txBox="1"/>
          <p:nvPr/>
        </p:nvSpPr>
        <p:spPr>
          <a:xfrm>
            <a:off x="5313875" y="893625"/>
            <a:ext cx="2160900" cy="969600"/>
          </a:xfrm>
          <a:prstGeom prst="rect">
            <a:avLst/>
          </a:prstGeom>
          <a:noFill/>
          <a:ln>
            <a:noFill/>
          </a:ln>
        </p:spPr>
        <p:txBody>
          <a:bodyPr spcFirstLastPara="1" wrap="square" lIns="68575" tIns="34275" rIns="68575" bIns="34275" anchor="t" anchorCtr="0">
            <a:spAutoFit/>
          </a:bodyPr>
          <a:lstStyle/>
          <a:p>
            <a:pPr marL="0" marR="0" lvl="0" indent="0" algn="l" rtl="0">
              <a:lnSpc>
                <a:spcPct val="150000"/>
              </a:lnSpc>
              <a:spcBef>
                <a:spcPts val="0"/>
              </a:spcBef>
              <a:spcAft>
                <a:spcPts val="0"/>
              </a:spcAft>
              <a:buClr>
                <a:schemeClr val="lt1"/>
              </a:buClr>
              <a:buSzPts val="800"/>
              <a:buFont typeface="Calibri"/>
              <a:buNone/>
            </a:pPr>
            <a:r>
              <a:rPr lang="zh-CN" sz="1500" b="1" i="0" u="none">
                <a:solidFill>
                  <a:schemeClr val="lt1"/>
                </a:solidFill>
                <a:latin typeface="Calibri"/>
                <a:ea typeface="Calibri"/>
                <a:cs typeface="Calibri"/>
                <a:sym typeface="Calibri"/>
              </a:rPr>
              <a:t>Why not by meter?</a:t>
            </a:r>
            <a:endParaRPr sz="1500" b="1" i="0" u="none">
              <a:solidFill>
                <a:schemeClr val="lt1"/>
              </a:solidFill>
              <a:latin typeface="Calibri"/>
              <a:ea typeface="Calibri"/>
              <a:cs typeface="Calibri"/>
              <a:sym typeface="Calibri"/>
            </a:endParaRPr>
          </a:p>
          <a:p>
            <a:pPr marL="0" marR="0" lvl="0" indent="0" algn="just" rtl="0">
              <a:lnSpc>
                <a:spcPct val="100000"/>
              </a:lnSpc>
              <a:spcBef>
                <a:spcPts val="0"/>
              </a:spcBef>
              <a:spcAft>
                <a:spcPts val="0"/>
              </a:spcAft>
              <a:buClr>
                <a:schemeClr val="lt1"/>
              </a:buClr>
              <a:buSzPts val="800"/>
              <a:buFont typeface="Calibri"/>
              <a:buNone/>
            </a:pPr>
            <a:r>
              <a:rPr lang="zh-CN" sz="1200" b="0" i="0" u="none">
                <a:solidFill>
                  <a:schemeClr val="lt1"/>
                </a:solidFill>
                <a:latin typeface="Calibri"/>
                <a:ea typeface="Calibri"/>
                <a:cs typeface="Calibri"/>
                <a:sym typeface="Calibri"/>
              </a:rPr>
              <a:t>Many homogeneous meters competes, leading to large contingency</a:t>
            </a:r>
            <a:r>
              <a:rPr lang="zh-CN" sz="800" b="0" i="0" u="none">
                <a:solidFill>
                  <a:schemeClr val="lt1"/>
                </a:solidFill>
                <a:latin typeface="Calibri"/>
                <a:ea typeface="Calibri"/>
                <a:cs typeface="Calibri"/>
                <a:sym typeface="Calibri"/>
              </a:rPr>
              <a:t>.</a:t>
            </a:r>
            <a:endParaRPr sz="1100"/>
          </a:p>
        </p:txBody>
      </p:sp>
      <p:sp>
        <p:nvSpPr>
          <p:cNvPr id="224" name="Google Shape;224;p32"/>
          <p:cNvSpPr txBox="1"/>
          <p:nvPr/>
        </p:nvSpPr>
        <p:spPr>
          <a:xfrm>
            <a:off x="5388775" y="3385401"/>
            <a:ext cx="2087100" cy="969600"/>
          </a:xfrm>
          <a:prstGeom prst="rect">
            <a:avLst/>
          </a:prstGeom>
          <a:noFill/>
          <a:ln>
            <a:noFill/>
          </a:ln>
        </p:spPr>
        <p:txBody>
          <a:bodyPr spcFirstLastPara="1" wrap="square" lIns="68575" tIns="34275" rIns="68575" bIns="34275" anchor="t" anchorCtr="0">
            <a:spAutoFit/>
          </a:bodyPr>
          <a:lstStyle/>
          <a:p>
            <a:pPr marL="0" marR="0" lvl="0" indent="0" algn="l" rtl="0">
              <a:lnSpc>
                <a:spcPct val="150000"/>
              </a:lnSpc>
              <a:spcBef>
                <a:spcPts val="0"/>
              </a:spcBef>
              <a:spcAft>
                <a:spcPts val="0"/>
              </a:spcAft>
              <a:buClr>
                <a:schemeClr val="lt1"/>
              </a:buClr>
              <a:buSzPts val="800"/>
              <a:buFont typeface="Calibri"/>
              <a:buNone/>
            </a:pPr>
            <a:r>
              <a:rPr lang="zh-CN" sz="1500" b="1" i="0" u="none">
                <a:solidFill>
                  <a:schemeClr val="lt1"/>
                </a:solidFill>
                <a:latin typeface="Calibri"/>
                <a:ea typeface="Calibri"/>
                <a:cs typeface="Calibri"/>
                <a:sym typeface="Calibri"/>
              </a:rPr>
              <a:t>Why fishnet grid?</a:t>
            </a:r>
            <a:endParaRPr sz="1500" b="1" i="0" u="none">
              <a:solidFill>
                <a:schemeClr val="lt1"/>
              </a:solidFill>
              <a:latin typeface="Calibri"/>
              <a:ea typeface="Calibri"/>
              <a:cs typeface="Calibri"/>
              <a:sym typeface="Calibri"/>
            </a:endParaRPr>
          </a:p>
          <a:p>
            <a:pPr marL="0" marR="0" lvl="0" indent="0" algn="just" rtl="0">
              <a:lnSpc>
                <a:spcPct val="100000"/>
              </a:lnSpc>
              <a:spcBef>
                <a:spcPts val="0"/>
              </a:spcBef>
              <a:spcAft>
                <a:spcPts val="0"/>
              </a:spcAft>
              <a:buClr>
                <a:schemeClr val="lt1"/>
              </a:buClr>
              <a:buSzPts val="800"/>
              <a:buFont typeface="Calibri"/>
              <a:buNone/>
            </a:pPr>
            <a:r>
              <a:rPr lang="zh-CN" sz="1200" b="0" i="0" u="none">
                <a:solidFill>
                  <a:schemeClr val="lt1"/>
                </a:solidFill>
                <a:latin typeface="Calibri"/>
                <a:ea typeface="Calibri"/>
                <a:cs typeface="Calibri"/>
                <a:sym typeface="Calibri"/>
              </a:rPr>
              <a:t>It can better reveal the essence of on-street parking demand - the spatial proximity.</a:t>
            </a:r>
            <a:endParaRPr sz="1500"/>
          </a:p>
        </p:txBody>
      </p:sp>
      <p:sp>
        <p:nvSpPr>
          <p:cNvPr id="225" name="Google Shape;225;p32"/>
          <p:cNvSpPr/>
          <p:nvPr/>
        </p:nvSpPr>
        <p:spPr>
          <a:xfrm rot="2700000">
            <a:off x="6955663" y="919913"/>
            <a:ext cx="375347" cy="299399"/>
          </a:xfrm>
          <a:custGeom>
            <a:avLst/>
            <a:gdLst/>
            <a:ahLst/>
            <a:cxnLst/>
            <a:rect l="l" t="t" r="r" b="b"/>
            <a:pathLst>
              <a:path w="399113" h="501082" extrusionOk="0">
                <a:moveTo>
                  <a:pt x="52902" y="203605"/>
                </a:moveTo>
                <a:lnTo>
                  <a:pt x="152621" y="203605"/>
                </a:lnTo>
                <a:lnTo>
                  <a:pt x="152621" y="66418"/>
                </a:lnTo>
                <a:lnTo>
                  <a:pt x="246492" y="66418"/>
                </a:lnTo>
                <a:lnTo>
                  <a:pt x="246492" y="203605"/>
                </a:lnTo>
                <a:lnTo>
                  <a:pt x="346211" y="203605"/>
                </a:lnTo>
                <a:lnTo>
                  <a:pt x="346211" y="297477"/>
                </a:lnTo>
                <a:lnTo>
                  <a:pt x="246492" y="297477"/>
                </a:lnTo>
                <a:lnTo>
                  <a:pt x="246492" y="434664"/>
                </a:lnTo>
                <a:lnTo>
                  <a:pt x="152621" y="434664"/>
                </a:lnTo>
                <a:lnTo>
                  <a:pt x="152621" y="297477"/>
                </a:lnTo>
                <a:lnTo>
                  <a:pt x="52902" y="297477"/>
                </a:lnTo>
                <a:lnTo>
                  <a:pt x="52902" y="203605"/>
                </a:lnTo>
                <a:close/>
              </a:path>
            </a:pathLst>
          </a:custGeom>
          <a:solidFill>
            <a:srgbClr val="F6C6D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26" name="Google Shape;226;p32"/>
          <p:cNvSpPr txBox="1"/>
          <p:nvPr/>
        </p:nvSpPr>
        <p:spPr>
          <a:xfrm>
            <a:off x="6560350" y="2209050"/>
            <a:ext cx="2160900" cy="969600"/>
          </a:xfrm>
          <a:prstGeom prst="rect">
            <a:avLst/>
          </a:prstGeom>
          <a:noFill/>
          <a:ln>
            <a:noFill/>
          </a:ln>
        </p:spPr>
        <p:txBody>
          <a:bodyPr spcFirstLastPara="1" wrap="square" lIns="68575" tIns="34275" rIns="68575" bIns="34275" anchor="t" anchorCtr="0">
            <a:spAutoFit/>
          </a:bodyPr>
          <a:lstStyle/>
          <a:p>
            <a:pPr marL="0" marR="0" lvl="0" indent="0" algn="l" rtl="0">
              <a:lnSpc>
                <a:spcPct val="150000"/>
              </a:lnSpc>
              <a:spcBef>
                <a:spcPts val="0"/>
              </a:spcBef>
              <a:spcAft>
                <a:spcPts val="0"/>
              </a:spcAft>
              <a:buClr>
                <a:schemeClr val="lt1"/>
              </a:buClr>
              <a:buSzPts val="800"/>
              <a:buFont typeface="Calibri"/>
              <a:buNone/>
            </a:pPr>
            <a:r>
              <a:rPr lang="zh-CN" sz="1500" b="1" i="0" u="none">
                <a:solidFill>
                  <a:schemeClr val="lt1"/>
                </a:solidFill>
                <a:latin typeface="Calibri"/>
                <a:ea typeface="Calibri"/>
                <a:cs typeface="Calibri"/>
                <a:sym typeface="Calibri"/>
              </a:rPr>
              <a:t>Why not by street?</a:t>
            </a:r>
            <a:endParaRPr sz="1500" b="1" i="0" u="none">
              <a:solidFill>
                <a:schemeClr val="lt1"/>
              </a:solidFill>
              <a:latin typeface="Calibri"/>
              <a:ea typeface="Calibri"/>
              <a:cs typeface="Calibri"/>
              <a:sym typeface="Calibri"/>
            </a:endParaRPr>
          </a:p>
          <a:p>
            <a:pPr marL="0" marR="0" lvl="0" indent="0" algn="just" rtl="0">
              <a:lnSpc>
                <a:spcPct val="100000"/>
              </a:lnSpc>
              <a:spcBef>
                <a:spcPts val="0"/>
              </a:spcBef>
              <a:spcAft>
                <a:spcPts val="0"/>
              </a:spcAft>
              <a:buClr>
                <a:schemeClr val="lt1"/>
              </a:buClr>
              <a:buSzPts val="800"/>
              <a:buFont typeface="Calibri"/>
              <a:buNone/>
            </a:pPr>
            <a:r>
              <a:rPr lang="zh-CN" sz="1200" b="0" i="0" u="none">
                <a:solidFill>
                  <a:schemeClr val="lt1"/>
                </a:solidFill>
                <a:latin typeface="Calibri"/>
                <a:ea typeface="Calibri"/>
                <a:cs typeface="Calibri"/>
                <a:sym typeface="Calibri"/>
              </a:rPr>
              <a:t>Some streets are as long as miles, bias  will be huge in this way</a:t>
            </a:r>
            <a:r>
              <a:rPr lang="zh-CN" sz="800" b="0" i="0" u="none">
                <a:solidFill>
                  <a:schemeClr val="lt1"/>
                </a:solidFill>
                <a:latin typeface="Calibri"/>
                <a:ea typeface="Calibri"/>
                <a:cs typeface="Calibri"/>
                <a:sym typeface="Calibri"/>
              </a:rPr>
              <a:t>.</a:t>
            </a:r>
            <a:endParaRPr sz="1100"/>
          </a:p>
        </p:txBody>
      </p:sp>
      <p:sp>
        <p:nvSpPr>
          <p:cNvPr id="227" name="Google Shape;227;p32"/>
          <p:cNvSpPr/>
          <p:nvPr/>
        </p:nvSpPr>
        <p:spPr>
          <a:xfrm rot="2700000">
            <a:off x="8098063" y="2234244"/>
            <a:ext cx="375347" cy="299399"/>
          </a:xfrm>
          <a:custGeom>
            <a:avLst/>
            <a:gdLst/>
            <a:ahLst/>
            <a:cxnLst/>
            <a:rect l="l" t="t" r="r" b="b"/>
            <a:pathLst>
              <a:path w="399113" h="501082" extrusionOk="0">
                <a:moveTo>
                  <a:pt x="52902" y="203605"/>
                </a:moveTo>
                <a:lnTo>
                  <a:pt x="152621" y="203605"/>
                </a:lnTo>
                <a:lnTo>
                  <a:pt x="152621" y="66418"/>
                </a:lnTo>
                <a:lnTo>
                  <a:pt x="246492" y="66418"/>
                </a:lnTo>
                <a:lnTo>
                  <a:pt x="246492" y="203605"/>
                </a:lnTo>
                <a:lnTo>
                  <a:pt x="346211" y="203605"/>
                </a:lnTo>
                <a:lnTo>
                  <a:pt x="346211" y="297477"/>
                </a:lnTo>
                <a:lnTo>
                  <a:pt x="246492" y="297477"/>
                </a:lnTo>
                <a:lnTo>
                  <a:pt x="246492" y="434664"/>
                </a:lnTo>
                <a:lnTo>
                  <a:pt x="152621" y="434664"/>
                </a:lnTo>
                <a:lnTo>
                  <a:pt x="152621" y="297477"/>
                </a:lnTo>
                <a:lnTo>
                  <a:pt x="52902" y="297477"/>
                </a:lnTo>
                <a:lnTo>
                  <a:pt x="52902" y="203605"/>
                </a:lnTo>
                <a:close/>
              </a:path>
            </a:pathLst>
          </a:custGeom>
          <a:solidFill>
            <a:srgbClr val="F6C6D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pic>
        <p:nvPicPr>
          <p:cNvPr id="245" name="Google Shape;245;p34"/>
          <p:cNvPicPr preferRelativeResize="0"/>
          <p:nvPr/>
        </p:nvPicPr>
        <p:blipFill>
          <a:blip r:embed="rId3">
            <a:alphaModFix/>
          </a:blip>
          <a:stretch>
            <a:fillRect/>
          </a:stretch>
        </p:blipFill>
        <p:spPr>
          <a:xfrm>
            <a:off x="0" y="0"/>
            <a:ext cx="9143990"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10" advClick="0" advTm="20000"/>
    </mc:Choice>
    <mc:Fallback xmlns="">
      <p:transition advClick="0" advTm="20000"/>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TotalTime>
  <Words>635</Words>
  <Application>Microsoft Macintosh PowerPoint</Application>
  <PresentationFormat>全屏显示(16:9)</PresentationFormat>
  <Paragraphs>104</Paragraphs>
  <Slides>12</Slides>
  <Notes>12</Notes>
  <HiddenSlides>0</HiddenSlides>
  <MMClips>0</MMClips>
  <ScaleCrop>false</ScaleCrop>
  <HeadingPairs>
    <vt:vector size="6" baseType="variant">
      <vt:variant>
        <vt:lpstr>已用的字体</vt:lpstr>
      </vt:variant>
      <vt:variant>
        <vt:i4>4</vt:i4>
      </vt:variant>
      <vt:variant>
        <vt:lpstr>主题</vt:lpstr>
      </vt:variant>
      <vt:variant>
        <vt:i4>2</vt:i4>
      </vt:variant>
      <vt:variant>
        <vt:lpstr>幻灯片标题</vt:lpstr>
      </vt:variant>
      <vt:variant>
        <vt:i4>12</vt:i4>
      </vt:variant>
    </vt:vector>
  </HeadingPairs>
  <TitlesOfParts>
    <vt:vector size="18" baseType="lpstr">
      <vt:lpstr>SimSun</vt:lpstr>
      <vt:lpstr>Microsoft Yahei</vt:lpstr>
      <vt:lpstr>Arial</vt:lpstr>
      <vt:lpstr>Calibri</vt:lpstr>
      <vt:lpstr>Simple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Xiao, Lan</cp:lastModifiedBy>
  <cp:revision>7</cp:revision>
  <dcterms:modified xsi:type="dcterms:W3CDTF">2021-12-11T18:38:22Z</dcterms:modified>
</cp:coreProperties>
</file>